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0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1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2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47" r:id="rId2"/>
    <p:sldMasterId id="2147483769" r:id="rId3"/>
    <p:sldMasterId id="2147483780" r:id="rId4"/>
    <p:sldMasterId id="2147483791" r:id="rId5"/>
    <p:sldMasterId id="2147483802" r:id="rId6"/>
    <p:sldMasterId id="2147483857" r:id="rId7"/>
    <p:sldMasterId id="2147483868" r:id="rId8"/>
    <p:sldMasterId id="2147483879" r:id="rId9"/>
    <p:sldMasterId id="2147483890" r:id="rId10"/>
    <p:sldMasterId id="2147483901" r:id="rId11"/>
    <p:sldMasterId id="2147483912" r:id="rId12"/>
    <p:sldMasterId id="2147483923" r:id="rId13"/>
  </p:sldMasterIdLst>
  <p:notesMasterIdLst>
    <p:notesMasterId r:id="rId29"/>
  </p:notesMasterIdLst>
  <p:sldIdLst>
    <p:sldId id="790" r:id="rId14"/>
    <p:sldId id="791" r:id="rId15"/>
    <p:sldId id="809" r:id="rId16"/>
    <p:sldId id="811" r:id="rId17"/>
    <p:sldId id="812" r:id="rId18"/>
    <p:sldId id="813" r:id="rId19"/>
    <p:sldId id="819" r:id="rId20"/>
    <p:sldId id="814" r:id="rId21"/>
    <p:sldId id="826" r:id="rId22"/>
    <p:sldId id="827" r:id="rId23"/>
    <p:sldId id="828" r:id="rId24"/>
    <p:sldId id="829" r:id="rId25"/>
    <p:sldId id="830" r:id="rId26"/>
    <p:sldId id="831" r:id="rId27"/>
    <p:sldId id="788" r:id="rId28"/>
  </p:sldIdLst>
  <p:sldSz cx="9902825" cy="6858000"/>
  <p:notesSz cx="6858000" cy="9144000"/>
  <p:embeddedFontLst>
    <p:embeddedFont>
      <p:font typeface="SamsungOneKorean 400" panose="020B0604020202020204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algun Gothic" panose="020B0503020000020004" pitchFamily="34" charset="-127"/>
      <p:regular r:id="rId35"/>
      <p:bold r:id="rId36"/>
    </p:embeddedFont>
    <p:embeddedFont>
      <p:font typeface="Malgun Gothic" panose="020B0503020000020004" pitchFamily="34" charset="-127"/>
      <p:regular r:id="rId35"/>
      <p:bold r:id="rId36"/>
    </p:embeddedFont>
    <p:embeddedFont>
      <p:font typeface="Samsung Sharp Sans" panose="020B0604020202020204" charset="0"/>
      <p:bold r:id="rId37"/>
    </p:embeddedFont>
    <p:embeddedFont>
      <p:font typeface="SamsungOne 400" panose="020B0503030303020204" charset="0"/>
      <p:regular r:id="rId38"/>
    </p:embeddedFont>
    <p:embeddedFont>
      <p:font typeface="SamsungOne 400C" panose="020B0506030303020204" charset="0"/>
      <p:regular r:id="rId39"/>
    </p:embeddedFont>
    <p:embeddedFont>
      <p:font typeface="SamsungOne 700" panose="020B0803030303020204" charset="0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18" userDrawn="1">
          <p15:clr>
            <a:srgbClr val="A4A3A4"/>
          </p15:clr>
        </p15:guide>
        <p15:guide id="2" orient="horz" pos="2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1D5"/>
    <a:srgbClr val="FCAD36"/>
    <a:srgbClr val="193EB0"/>
    <a:srgbClr val="FFB546"/>
    <a:srgbClr val="FF4337"/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3" autoAdjust="0"/>
    <p:restoredTop sz="72205" autoAdjust="0"/>
  </p:normalViewPr>
  <p:slideViewPr>
    <p:cSldViewPr snapToGrid="0" showGuides="1">
      <p:cViewPr varScale="1">
        <p:scale>
          <a:sx n="85" d="100"/>
          <a:sy n="85" d="100"/>
        </p:scale>
        <p:origin x="1176" y="67"/>
      </p:cViewPr>
      <p:guideLst>
        <p:guide pos="3118"/>
        <p:guide orient="horz" pos="220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font" Target="fonts/font10.fntdata"/><Relationship Id="rId21" Type="http://schemas.openxmlformats.org/officeDocument/2006/relationships/slide" Target="slides/slide8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font" Target="fonts/font7.fntdata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84C11-07A7-41F5-8B9A-39D0ACB1BF53}" type="doc">
      <dgm:prSet loTypeId="urn:microsoft.com/office/officeart/2005/8/layout/vProcess5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97A8C2AA-AE5F-4DE0-91B1-F0E85C273E74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Kết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nối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phần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cứng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mô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phỏng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tổng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gm:t>
    </dgm:pt>
    <dgm:pt modelId="{5477065E-AD40-40AD-B851-169D32D6F57B}" type="parTrans" cxnId="{01537698-EA03-4C5D-B3DE-E4B81480DD6E}">
      <dgm:prSet/>
      <dgm:spPr/>
      <dgm:t>
        <a:bodyPr/>
        <a:lstStyle/>
        <a:p>
          <a:endParaRPr lang="en-US"/>
        </a:p>
      </dgm:t>
    </dgm:pt>
    <dgm:pt modelId="{DD01B2A3-2986-44EB-899A-2EB74CB0A2FA}" type="sibTrans" cxnId="{01537698-EA03-4C5D-B3DE-E4B81480DD6E}">
      <dgm:prSet/>
      <dgm:spPr/>
      <dgm:t>
        <a:bodyPr/>
        <a:lstStyle/>
        <a:p>
          <a:endParaRPr lang="en-US"/>
        </a:p>
      </dgm:t>
    </dgm:pt>
    <dgm:pt modelId="{8ED20423-F7C2-4DAC-B9CC-17F08874BF3A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lập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sở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MariaDB</a:t>
          </a:r>
        </a:p>
      </dgm:t>
    </dgm:pt>
    <dgm:pt modelId="{6A6DCCB9-B9C9-4F02-8372-40D5BB3E2726}" type="parTrans" cxnId="{ECDC7789-414A-49AD-96AB-DC651861304A}">
      <dgm:prSet/>
      <dgm:spPr/>
      <dgm:t>
        <a:bodyPr/>
        <a:lstStyle/>
        <a:p>
          <a:endParaRPr lang="en-US"/>
        </a:p>
      </dgm:t>
    </dgm:pt>
    <dgm:pt modelId="{183EE679-6E63-4B49-9665-FE19B4A2F12A}" type="sibTrans" cxnId="{ECDC7789-414A-49AD-96AB-DC651861304A}">
      <dgm:prSet/>
      <dgm:spPr/>
      <dgm:t>
        <a:bodyPr/>
        <a:lstStyle/>
        <a:p>
          <a:endParaRPr lang="en-US"/>
        </a:p>
      </dgm:t>
    </dgm:pt>
    <dgm:pt modelId="{D4BD55C7-AC3C-43FC-8A67-85D9B43F95ED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giám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sát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số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điều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khiển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bị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ngoại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trên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Flask</a:t>
          </a:r>
        </a:p>
      </dgm:t>
    </dgm:pt>
    <dgm:pt modelId="{0E3D13F2-5377-4EE3-8062-8626E5770718}" type="parTrans" cxnId="{B5D511AC-8F8E-4E97-92F0-691C165E1CC2}">
      <dgm:prSet/>
      <dgm:spPr/>
      <dgm:t>
        <a:bodyPr/>
        <a:lstStyle/>
        <a:p>
          <a:endParaRPr lang="en-US"/>
        </a:p>
      </dgm:t>
    </dgm:pt>
    <dgm:pt modelId="{767768A6-72C8-4B98-98E5-B01A1C804B6A}" type="sibTrans" cxnId="{B5D511AC-8F8E-4E97-92F0-691C165E1CC2}">
      <dgm:prSet/>
      <dgm:spPr/>
      <dgm:t>
        <a:bodyPr/>
        <a:lstStyle/>
        <a:p>
          <a:endParaRPr lang="en-US"/>
        </a:p>
      </dgm:t>
    </dgm:pt>
    <dgm:pt modelId="{B8398C87-C48B-4CC7-8724-8EE5B8FB6CBF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lập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một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trung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tâm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hiển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thị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trực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dựa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trên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nền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tảng</a:t>
          </a:r>
          <a:r>
            <a:rPr alt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dirty="0" err="1">
              <a:latin typeface="Arial" panose="020B0604020202020204" pitchFamily="34" charset="0"/>
              <a:cs typeface="Arial" panose="020B0604020202020204" pitchFamily="34" charset="0"/>
            </a:rPr>
            <a:t>ThingSpeak</a:t>
          </a:r>
          <a:endParaRPr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7448E4-8C45-4B2B-AB57-F7A59EF7B444}" type="parTrans" cxnId="{1D27DBAE-5AF2-4058-BE79-55A0FDD240E6}">
      <dgm:prSet/>
      <dgm:spPr/>
      <dgm:t>
        <a:bodyPr/>
        <a:lstStyle/>
        <a:p>
          <a:endParaRPr lang="en-US"/>
        </a:p>
      </dgm:t>
    </dgm:pt>
    <dgm:pt modelId="{BE6BF96E-934E-4FAB-90E3-1174E2591AF9}" type="sibTrans" cxnId="{1D27DBAE-5AF2-4058-BE79-55A0FDD240E6}">
      <dgm:prSet/>
      <dgm:spPr/>
      <dgm:t>
        <a:bodyPr/>
        <a:lstStyle/>
        <a:p>
          <a:endParaRPr lang="en-US"/>
        </a:p>
      </dgm:t>
    </dgm:pt>
    <dgm:pt modelId="{EBE81508-B149-4B3C-B231-97BF5F08472D}" type="pres">
      <dgm:prSet presAssocID="{46B84C11-07A7-41F5-8B9A-39D0ACB1BF53}" presName="outerComposite" presStyleCnt="0">
        <dgm:presLayoutVars>
          <dgm:chMax val="5"/>
          <dgm:dir/>
          <dgm:resizeHandles val="exact"/>
        </dgm:presLayoutVars>
      </dgm:prSet>
      <dgm:spPr/>
    </dgm:pt>
    <dgm:pt modelId="{526F08A7-0F36-4A10-9552-DD6C2051F03D}" type="pres">
      <dgm:prSet presAssocID="{46B84C11-07A7-41F5-8B9A-39D0ACB1BF53}" presName="dummyMaxCanvas" presStyleCnt="0">
        <dgm:presLayoutVars/>
      </dgm:prSet>
      <dgm:spPr/>
    </dgm:pt>
    <dgm:pt modelId="{B1B24C79-24C3-4298-9CAC-E27CF1072A3A}" type="pres">
      <dgm:prSet presAssocID="{46B84C11-07A7-41F5-8B9A-39D0ACB1BF53}" presName="FourNodes_1" presStyleLbl="node1" presStyleIdx="0" presStyleCnt="4">
        <dgm:presLayoutVars>
          <dgm:bulletEnabled val="1"/>
        </dgm:presLayoutVars>
      </dgm:prSet>
      <dgm:spPr/>
    </dgm:pt>
    <dgm:pt modelId="{33D9A6F7-AEC5-487A-91BC-11E2A144F11E}" type="pres">
      <dgm:prSet presAssocID="{46B84C11-07A7-41F5-8B9A-39D0ACB1BF53}" presName="FourNodes_2" presStyleLbl="node1" presStyleIdx="1" presStyleCnt="4">
        <dgm:presLayoutVars>
          <dgm:bulletEnabled val="1"/>
        </dgm:presLayoutVars>
      </dgm:prSet>
      <dgm:spPr/>
    </dgm:pt>
    <dgm:pt modelId="{9AE297BF-9BA2-4F69-8B65-DF51FDD6BB2A}" type="pres">
      <dgm:prSet presAssocID="{46B84C11-07A7-41F5-8B9A-39D0ACB1BF53}" presName="FourNodes_3" presStyleLbl="node1" presStyleIdx="2" presStyleCnt="4">
        <dgm:presLayoutVars>
          <dgm:bulletEnabled val="1"/>
        </dgm:presLayoutVars>
      </dgm:prSet>
      <dgm:spPr/>
    </dgm:pt>
    <dgm:pt modelId="{F35ED4D9-9E41-4CFE-82B6-31E124E20BD1}" type="pres">
      <dgm:prSet presAssocID="{46B84C11-07A7-41F5-8B9A-39D0ACB1BF53}" presName="FourNodes_4" presStyleLbl="node1" presStyleIdx="3" presStyleCnt="4">
        <dgm:presLayoutVars>
          <dgm:bulletEnabled val="1"/>
        </dgm:presLayoutVars>
      </dgm:prSet>
      <dgm:spPr/>
    </dgm:pt>
    <dgm:pt modelId="{9D21FA06-EE70-4FEF-AFDD-93FDB26F3C85}" type="pres">
      <dgm:prSet presAssocID="{46B84C11-07A7-41F5-8B9A-39D0ACB1BF53}" presName="FourConn_1-2" presStyleLbl="fgAccFollowNode1" presStyleIdx="0" presStyleCnt="3">
        <dgm:presLayoutVars>
          <dgm:bulletEnabled val="1"/>
        </dgm:presLayoutVars>
      </dgm:prSet>
      <dgm:spPr/>
    </dgm:pt>
    <dgm:pt modelId="{2460FB1F-8C0E-4A90-85A6-D0CF818C708A}" type="pres">
      <dgm:prSet presAssocID="{46B84C11-07A7-41F5-8B9A-39D0ACB1BF53}" presName="FourConn_2-3" presStyleLbl="fgAccFollowNode1" presStyleIdx="1" presStyleCnt="3">
        <dgm:presLayoutVars>
          <dgm:bulletEnabled val="1"/>
        </dgm:presLayoutVars>
      </dgm:prSet>
      <dgm:spPr/>
    </dgm:pt>
    <dgm:pt modelId="{2E12A442-F4A8-45D0-9E70-FF8229CBFF09}" type="pres">
      <dgm:prSet presAssocID="{46B84C11-07A7-41F5-8B9A-39D0ACB1BF53}" presName="FourConn_3-4" presStyleLbl="fgAccFollowNode1" presStyleIdx="2" presStyleCnt="3">
        <dgm:presLayoutVars>
          <dgm:bulletEnabled val="1"/>
        </dgm:presLayoutVars>
      </dgm:prSet>
      <dgm:spPr/>
    </dgm:pt>
    <dgm:pt modelId="{7CB54ECA-ABD0-43EF-BA7B-9278F1A80C55}" type="pres">
      <dgm:prSet presAssocID="{46B84C11-07A7-41F5-8B9A-39D0ACB1BF53}" presName="FourNodes_1_text" presStyleLbl="node1" presStyleIdx="3" presStyleCnt="4">
        <dgm:presLayoutVars>
          <dgm:bulletEnabled val="1"/>
        </dgm:presLayoutVars>
      </dgm:prSet>
      <dgm:spPr/>
    </dgm:pt>
    <dgm:pt modelId="{CB84C707-D21B-43A2-BC04-F62A8F1CCCF9}" type="pres">
      <dgm:prSet presAssocID="{46B84C11-07A7-41F5-8B9A-39D0ACB1BF53}" presName="FourNodes_2_text" presStyleLbl="node1" presStyleIdx="3" presStyleCnt="4">
        <dgm:presLayoutVars>
          <dgm:bulletEnabled val="1"/>
        </dgm:presLayoutVars>
      </dgm:prSet>
      <dgm:spPr/>
    </dgm:pt>
    <dgm:pt modelId="{7628D77B-7C52-49B0-9333-74D87AE9FFCB}" type="pres">
      <dgm:prSet presAssocID="{46B84C11-07A7-41F5-8B9A-39D0ACB1BF53}" presName="FourNodes_3_text" presStyleLbl="node1" presStyleIdx="3" presStyleCnt="4">
        <dgm:presLayoutVars>
          <dgm:bulletEnabled val="1"/>
        </dgm:presLayoutVars>
      </dgm:prSet>
      <dgm:spPr/>
    </dgm:pt>
    <dgm:pt modelId="{85296873-BDB9-4E64-8022-13BDBED7CCCC}" type="pres">
      <dgm:prSet presAssocID="{46B84C11-07A7-41F5-8B9A-39D0ACB1BF5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2485A01-7F44-46D6-8AEA-7586641FB278}" type="presOf" srcId="{D4BD55C7-AC3C-43FC-8A67-85D9B43F95ED}" destId="{9AE297BF-9BA2-4F69-8B65-DF51FDD6BB2A}" srcOrd="0" destOrd="0" presId="urn:microsoft.com/office/officeart/2005/8/layout/vProcess5"/>
    <dgm:cxn modelId="{21F9CE1D-C430-4A15-8091-287FADC65324}" type="presOf" srcId="{767768A6-72C8-4B98-98E5-B01A1C804B6A}" destId="{2E12A442-F4A8-45D0-9E70-FF8229CBFF09}" srcOrd="0" destOrd="0" presId="urn:microsoft.com/office/officeart/2005/8/layout/vProcess5"/>
    <dgm:cxn modelId="{AA2B4337-E96D-4FEB-B9B8-6BE351F2B97C}" type="presOf" srcId="{8ED20423-F7C2-4DAC-B9CC-17F08874BF3A}" destId="{33D9A6F7-AEC5-487A-91BC-11E2A144F11E}" srcOrd="0" destOrd="0" presId="urn:microsoft.com/office/officeart/2005/8/layout/vProcess5"/>
    <dgm:cxn modelId="{A4D5E057-2BBF-4118-8BCC-2FCC29F25FF1}" type="presOf" srcId="{46B84C11-07A7-41F5-8B9A-39D0ACB1BF53}" destId="{EBE81508-B149-4B3C-B231-97BF5F08472D}" srcOrd="0" destOrd="0" presId="urn:microsoft.com/office/officeart/2005/8/layout/vProcess5"/>
    <dgm:cxn modelId="{FF02AF58-ACB6-4D9B-AF84-57C7CFDD9008}" type="presOf" srcId="{8ED20423-F7C2-4DAC-B9CC-17F08874BF3A}" destId="{CB84C707-D21B-43A2-BC04-F62A8F1CCCF9}" srcOrd="1" destOrd="0" presId="urn:microsoft.com/office/officeart/2005/8/layout/vProcess5"/>
    <dgm:cxn modelId="{DA83A07E-334E-40D2-B203-6313DD876D78}" type="presOf" srcId="{B8398C87-C48B-4CC7-8724-8EE5B8FB6CBF}" destId="{85296873-BDB9-4E64-8022-13BDBED7CCCC}" srcOrd="1" destOrd="0" presId="urn:microsoft.com/office/officeart/2005/8/layout/vProcess5"/>
    <dgm:cxn modelId="{ECDC7789-414A-49AD-96AB-DC651861304A}" srcId="{46B84C11-07A7-41F5-8B9A-39D0ACB1BF53}" destId="{8ED20423-F7C2-4DAC-B9CC-17F08874BF3A}" srcOrd="1" destOrd="0" parTransId="{6A6DCCB9-B9C9-4F02-8372-40D5BB3E2726}" sibTransId="{183EE679-6E63-4B49-9665-FE19B4A2F12A}"/>
    <dgm:cxn modelId="{01537698-EA03-4C5D-B3DE-E4B81480DD6E}" srcId="{46B84C11-07A7-41F5-8B9A-39D0ACB1BF53}" destId="{97A8C2AA-AE5F-4DE0-91B1-F0E85C273E74}" srcOrd="0" destOrd="0" parTransId="{5477065E-AD40-40AD-B851-169D32D6F57B}" sibTransId="{DD01B2A3-2986-44EB-899A-2EB74CB0A2FA}"/>
    <dgm:cxn modelId="{E7AE819D-BE20-412B-8647-9416E39BA124}" type="presOf" srcId="{DD01B2A3-2986-44EB-899A-2EB74CB0A2FA}" destId="{9D21FA06-EE70-4FEF-AFDD-93FDB26F3C85}" srcOrd="0" destOrd="0" presId="urn:microsoft.com/office/officeart/2005/8/layout/vProcess5"/>
    <dgm:cxn modelId="{B5D511AC-8F8E-4E97-92F0-691C165E1CC2}" srcId="{46B84C11-07A7-41F5-8B9A-39D0ACB1BF53}" destId="{D4BD55C7-AC3C-43FC-8A67-85D9B43F95ED}" srcOrd="2" destOrd="0" parTransId="{0E3D13F2-5377-4EE3-8062-8626E5770718}" sibTransId="{767768A6-72C8-4B98-98E5-B01A1C804B6A}"/>
    <dgm:cxn modelId="{1D27DBAE-5AF2-4058-BE79-55A0FDD240E6}" srcId="{46B84C11-07A7-41F5-8B9A-39D0ACB1BF53}" destId="{B8398C87-C48B-4CC7-8724-8EE5B8FB6CBF}" srcOrd="3" destOrd="0" parTransId="{317448E4-8C45-4B2B-AB57-F7A59EF7B444}" sibTransId="{BE6BF96E-934E-4FAB-90E3-1174E2591AF9}"/>
    <dgm:cxn modelId="{B8B128B8-A613-487F-BDD9-1C370892CF52}" type="presOf" srcId="{183EE679-6E63-4B49-9665-FE19B4A2F12A}" destId="{2460FB1F-8C0E-4A90-85A6-D0CF818C708A}" srcOrd="0" destOrd="0" presId="urn:microsoft.com/office/officeart/2005/8/layout/vProcess5"/>
    <dgm:cxn modelId="{E5BB6FB8-B375-4229-A825-EA2A6C67FB05}" type="presOf" srcId="{97A8C2AA-AE5F-4DE0-91B1-F0E85C273E74}" destId="{7CB54ECA-ABD0-43EF-BA7B-9278F1A80C55}" srcOrd="1" destOrd="0" presId="urn:microsoft.com/office/officeart/2005/8/layout/vProcess5"/>
    <dgm:cxn modelId="{243053B9-B342-4842-AD0E-B93989C0F1F6}" type="presOf" srcId="{97A8C2AA-AE5F-4DE0-91B1-F0E85C273E74}" destId="{B1B24C79-24C3-4298-9CAC-E27CF1072A3A}" srcOrd="0" destOrd="0" presId="urn:microsoft.com/office/officeart/2005/8/layout/vProcess5"/>
    <dgm:cxn modelId="{59A6F5F1-63AD-4A48-88C4-2316B7139965}" type="presOf" srcId="{B8398C87-C48B-4CC7-8724-8EE5B8FB6CBF}" destId="{F35ED4D9-9E41-4CFE-82B6-31E124E20BD1}" srcOrd="0" destOrd="0" presId="urn:microsoft.com/office/officeart/2005/8/layout/vProcess5"/>
    <dgm:cxn modelId="{16C3C7F8-6CF0-441A-ACD0-A5E2B9121CFB}" type="presOf" srcId="{D4BD55C7-AC3C-43FC-8A67-85D9B43F95ED}" destId="{7628D77B-7C52-49B0-9333-74D87AE9FFCB}" srcOrd="1" destOrd="0" presId="urn:microsoft.com/office/officeart/2005/8/layout/vProcess5"/>
    <dgm:cxn modelId="{00193631-7B77-4B7D-BBBD-1689862BF776}" type="presParOf" srcId="{EBE81508-B149-4B3C-B231-97BF5F08472D}" destId="{526F08A7-0F36-4A10-9552-DD6C2051F03D}" srcOrd="0" destOrd="0" presId="urn:microsoft.com/office/officeart/2005/8/layout/vProcess5"/>
    <dgm:cxn modelId="{CBB4F5F0-E1A6-4583-8622-F681D0CCA83E}" type="presParOf" srcId="{EBE81508-B149-4B3C-B231-97BF5F08472D}" destId="{B1B24C79-24C3-4298-9CAC-E27CF1072A3A}" srcOrd="1" destOrd="0" presId="urn:microsoft.com/office/officeart/2005/8/layout/vProcess5"/>
    <dgm:cxn modelId="{D6B16142-FDE6-4964-A617-D58B93A132F4}" type="presParOf" srcId="{EBE81508-B149-4B3C-B231-97BF5F08472D}" destId="{33D9A6F7-AEC5-487A-91BC-11E2A144F11E}" srcOrd="2" destOrd="0" presId="urn:microsoft.com/office/officeart/2005/8/layout/vProcess5"/>
    <dgm:cxn modelId="{13EC553D-3278-42AA-B23C-A7B59275BB65}" type="presParOf" srcId="{EBE81508-B149-4B3C-B231-97BF5F08472D}" destId="{9AE297BF-9BA2-4F69-8B65-DF51FDD6BB2A}" srcOrd="3" destOrd="0" presId="urn:microsoft.com/office/officeart/2005/8/layout/vProcess5"/>
    <dgm:cxn modelId="{4EFD844B-B783-404F-90BB-02096BDDEC16}" type="presParOf" srcId="{EBE81508-B149-4B3C-B231-97BF5F08472D}" destId="{F35ED4D9-9E41-4CFE-82B6-31E124E20BD1}" srcOrd="4" destOrd="0" presId="urn:microsoft.com/office/officeart/2005/8/layout/vProcess5"/>
    <dgm:cxn modelId="{128E95B5-DAE6-4991-8402-AC498C369A3B}" type="presParOf" srcId="{EBE81508-B149-4B3C-B231-97BF5F08472D}" destId="{9D21FA06-EE70-4FEF-AFDD-93FDB26F3C85}" srcOrd="5" destOrd="0" presId="urn:microsoft.com/office/officeart/2005/8/layout/vProcess5"/>
    <dgm:cxn modelId="{FDF30426-E574-4047-A191-C2021EB77237}" type="presParOf" srcId="{EBE81508-B149-4B3C-B231-97BF5F08472D}" destId="{2460FB1F-8C0E-4A90-85A6-D0CF818C708A}" srcOrd="6" destOrd="0" presId="urn:microsoft.com/office/officeart/2005/8/layout/vProcess5"/>
    <dgm:cxn modelId="{E77B8C9C-A0F5-4283-93F7-B66FEA8ED183}" type="presParOf" srcId="{EBE81508-B149-4B3C-B231-97BF5F08472D}" destId="{2E12A442-F4A8-45D0-9E70-FF8229CBFF09}" srcOrd="7" destOrd="0" presId="urn:microsoft.com/office/officeart/2005/8/layout/vProcess5"/>
    <dgm:cxn modelId="{FBE3A561-7E28-4B46-ACF3-D2AC74057AB7}" type="presParOf" srcId="{EBE81508-B149-4B3C-B231-97BF5F08472D}" destId="{7CB54ECA-ABD0-43EF-BA7B-9278F1A80C55}" srcOrd="8" destOrd="0" presId="urn:microsoft.com/office/officeart/2005/8/layout/vProcess5"/>
    <dgm:cxn modelId="{C5D5047E-3C10-496F-9D4D-F8D8DDB072DD}" type="presParOf" srcId="{EBE81508-B149-4B3C-B231-97BF5F08472D}" destId="{CB84C707-D21B-43A2-BC04-F62A8F1CCCF9}" srcOrd="9" destOrd="0" presId="urn:microsoft.com/office/officeart/2005/8/layout/vProcess5"/>
    <dgm:cxn modelId="{C063FBD8-6538-4D03-AA9A-F03A25B4F236}" type="presParOf" srcId="{EBE81508-B149-4B3C-B231-97BF5F08472D}" destId="{7628D77B-7C52-49B0-9333-74D87AE9FFCB}" srcOrd="10" destOrd="0" presId="urn:microsoft.com/office/officeart/2005/8/layout/vProcess5"/>
    <dgm:cxn modelId="{8DC475DA-7F8C-4BB3-B03A-776CC7973800}" type="presParOf" srcId="{EBE81508-B149-4B3C-B231-97BF5F08472D}" destId="{85296873-BDB9-4E64-8022-13BDBED7CCC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15931E-1654-4B73-89B2-8E333D9C42E0}" type="doc">
      <dgm:prSet loTypeId="urn:microsoft.com/office/officeart/2005/8/layout/vList5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90DDC401-903F-495B-A387-FFA8A45891F6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900" dirty="0" err="1"/>
            <a:t>Bước</a:t>
          </a:r>
          <a:r>
            <a:rPr lang="en-US" sz="3900" dirty="0"/>
            <a:t> 3</a:t>
          </a:r>
        </a:p>
      </dgm:t>
    </dgm:pt>
    <dgm:pt modelId="{C8BB0B8A-C63A-4F83-B8DD-3A7CE259E4EE}" type="parTrans" cxnId="{DF9206B4-5F8F-4EF5-A6F1-0E1B19910C1F}">
      <dgm:prSet/>
      <dgm:spPr/>
      <dgm:t>
        <a:bodyPr/>
        <a:lstStyle/>
        <a:p>
          <a:endParaRPr lang="en-US"/>
        </a:p>
      </dgm:t>
    </dgm:pt>
    <dgm:pt modelId="{35E5E878-0907-4014-9CFA-56AEFE6C22E5}" type="sibTrans" cxnId="{DF9206B4-5F8F-4EF5-A6F1-0E1B19910C1F}">
      <dgm:prSet/>
      <dgm:spPr/>
      <dgm:t>
        <a:bodyPr/>
        <a:lstStyle/>
        <a:p>
          <a:endParaRPr lang="en-US"/>
        </a:p>
      </dgm:t>
    </dgm:pt>
    <dgm:pt modelId="{E08CEB0C-E37F-4DCA-A8EA-4B2CD3AD7754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Lưu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trữ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MariaDB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lưu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trữ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giá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này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theo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thời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gian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4BCC77-44E9-4065-8A2F-90CD32DE34E3}" type="parTrans" cxnId="{D7995CBE-204E-4E03-83A6-9D36188065CB}">
      <dgm:prSet/>
      <dgm:spPr/>
      <dgm:t>
        <a:bodyPr/>
        <a:lstStyle/>
        <a:p>
          <a:endParaRPr lang="en-US"/>
        </a:p>
      </dgm:t>
    </dgm:pt>
    <dgm:pt modelId="{41FED480-3E2E-47A2-B997-02D527BC8082}" type="sibTrans" cxnId="{D7995CBE-204E-4E03-83A6-9D36188065CB}">
      <dgm:prSet/>
      <dgm:spPr/>
      <dgm:t>
        <a:bodyPr/>
        <a:lstStyle/>
        <a:p>
          <a:endParaRPr lang="en-US"/>
        </a:p>
      </dgm:t>
    </dgm:pt>
    <dgm:pt modelId="{A6685E83-BEEC-49B3-B40A-539E2C0D7A1A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900" dirty="0" err="1"/>
            <a:t>Bước</a:t>
          </a:r>
          <a:r>
            <a:rPr lang="en-US" sz="3900" dirty="0"/>
            <a:t> 4</a:t>
          </a:r>
        </a:p>
      </dgm:t>
    </dgm:pt>
    <dgm:pt modelId="{FECC43A3-D59E-4EE1-9557-8FBB90D5B362}" type="parTrans" cxnId="{31F6C56F-53CC-4006-B0DA-ABA1BFDE1E06}">
      <dgm:prSet/>
      <dgm:spPr/>
      <dgm:t>
        <a:bodyPr/>
        <a:lstStyle/>
        <a:p>
          <a:endParaRPr lang="en-US"/>
        </a:p>
      </dgm:t>
    </dgm:pt>
    <dgm:pt modelId="{68BB6C9A-B7F0-43A0-955B-FC8C4D4009BF}" type="sibTrans" cxnId="{31F6C56F-53CC-4006-B0DA-ABA1BFDE1E06}">
      <dgm:prSet/>
      <dgm:spPr/>
      <dgm:t>
        <a:bodyPr/>
        <a:lstStyle/>
        <a:p>
          <a:endParaRPr lang="en-US"/>
        </a:p>
      </dgm:t>
    </dgm:pt>
    <dgm:pt modelId="{CBA50553-63FA-4B5A-9888-EDDBA06CA593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Xử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xử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để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phục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vụ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việc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hiển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thị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E2772F-165D-4B56-ACC2-969CBF53B0A8}" type="parTrans" cxnId="{377BDEAD-8679-4597-842A-38EA49B89138}">
      <dgm:prSet/>
      <dgm:spPr/>
      <dgm:t>
        <a:bodyPr/>
        <a:lstStyle/>
        <a:p>
          <a:endParaRPr lang="en-US"/>
        </a:p>
      </dgm:t>
    </dgm:pt>
    <dgm:pt modelId="{7BFD1607-7356-4D3D-A829-75D002A3A4B0}" type="sibTrans" cxnId="{377BDEAD-8679-4597-842A-38EA49B89138}">
      <dgm:prSet/>
      <dgm:spPr/>
      <dgm:t>
        <a:bodyPr/>
        <a:lstStyle/>
        <a:p>
          <a:endParaRPr lang="en-US"/>
        </a:p>
      </dgm:t>
    </dgm:pt>
    <dgm:pt modelId="{C8DDDFA1-AF37-4444-AAEB-D51CEE212719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900" dirty="0" err="1"/>
            <a:t>Bước</a:t>
          </a:r>
          <a:r>
            <a:rPr lang="en-US" sz="3900" dirty="0"/>
            <a:t> 5</a:t>
          </a:r>
        </a:p>
      </dgm:t>
    </dgm:pt>
    <dgm:pt modelId="{26EA520A-5891-4EBA-B2AD-1840663D8C07}" type="parTrans" cxnId="{0FA3C0DA-7DFC-4525-9A87-9426E98603D1}">
      <dgm:prSet/>
      <dgm:spPr/>
      <dgm:t>
        <a:bodyPr/>
        <a:lstStyle/>
        <a:p>
          <a:endParaRPr lang="en-US"/>
        </a:p>
      </dgm:t>
    </dgm:pt>
    <dgm:pt modelId="{CE2287C8-6424-4771-88FD-4DADE15C5A04}" type="sibTrans" cxnId="{0FA3C0DA-7DFC-4525-9A87-9426E98603D1}">
      <dgm:prSet/>
      <dgm:spPr/>
      <dgm:t>
        <a:bodyPr/>
        <a:lstStyle/>
        <a:p>
          <a:endParaRPr lang="en-US"/>
        </a:p>
      </dgm:t>
    </dgm:pt>
    <dgm:pt modelId="{5AA02751-379E-46DB-884A-F23ACBC498EE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Giám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sát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điều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khiển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D77647-95BE-4607-B2F0-006D9CAB8F0E}" type="parTrans" cxnId="{EC36F6A4-2F5D-4268-AE7D-C75E4492650A}">
      <dgm:prSet/>
      <dgm:spPr/>
      <dgm:t>
        <a:bodyPr/>
        <a:lstStyle/>
        <a:p>
          <a:endParaRPr lang="en-US"/>
        </a:p>
      </dgm:t>
    </dgm:pt>
    <dgm:pt modelId="{3DBF6B9F-A188-4D67-ABE8-0633561FA9E5}" type="sibTrans" cxnId="{EC36F6A4-2F5D-4268-AE7D-C75E4492650A}">
      <dgm:prSet/>
      <dgm:spPr/>
      <dgm:t>
        <a:bodyPr/>
        <a:lstStyle/>
        <a:p>
          <a:endParaRPr lang="en-US"/>
        </a:p>
      </dgm:t>
    </dgm:pt>
    <dgm:pt modelId="{D5935282-3C7C-4F88-A1AE-C27DB8591514}" type="pres">
      <dgm:prSet presAssocID="{2E15931E-1654-4B73-89B2-8E333D9C42E0}" presName="Name0" presStyleCnt="0">
        <dgm:presLayoutVars>
          <dgm:dir/>
          <dgm:animLvl val="lvl"/>
          <dgm:resizeHandles val="exact"/>
        </dgm:presLayoutVars>
      </dgm:prSet>
      <dgm:spPr/>
    </dgm:pt>
    <dgm:pt modelId="{E61486FD-113E-4C87-8ADF-B1A8E2A84801}" type="pres">
      <dgm:prSet presAssocID="{90DDC401-903F-495B-A387-FFA8A45891F6}" presName="linNode" presStyleCnt="0"/>
      <dgm:spPr/>
    </dgm:pt>
    <dgm:pt modelId="{96BE2B31-D87C-43E1-BE64-4C27B13F4AA4}" type="pres">
      <dgm:prSet presAssocID="{90DDC401-903F-495B-A387-FFA8A45891F6}" presName="parentText" presStyleLbl="node1" presStyleIdx="0" presStyleCnt="3" custLinFactNeighborY="-151">
        <dgm:presLayoutVars>
          <dgm:chMax val="1"/>
          <dgm:bulletEnabled val="1"/>
        </dgm:presLayoutVars>
      </dgm:prSet>
      <dgm:spPr/>
    </dgm:pt>
    <dgm:pt modelId="{DD9406C3-FC80-4468-A55B-122D744D43F0}" type="pres">
      <dgm:prSet presAssocID="{90DDC401-903F-495B-A387-FFA8A45891F6}" presName="descendantText" presStyleLbl="alignAccFollowNode1" presStyleIdx="0" presStyleCnt="3" custScaleX="99687" custLinFactNeighborX="0" custLinFactNeighborY="549">
        <dgm:presLayoutVars>
          <dgm:bulletEnabled val="1"/>
        </dgm:presLayoutVars>
      </dgm:prSet>
      <dgm:spPr/>
    </dgm:pt>
    <dgm:pt modelId="{F1941F29-E51C-4282-956D-50CFAFAEB9B8}" type="pres">
      <dgm:prSet presAssocID="{35E5E878-0907-4014-9CFA-56AEFE6C22E5}" presName="sp" presStyleCnt="0"/>
      <dgm:spPr/>
    </dgm:pt>
    <dgm:pt modelId="{B589D1EC-5156-4FB2-BB1C-8E1290A868B9}" type="pres">
      <dgm:prSet presAssocID="{A6685E83-BEEC-49B3-B40A-539E2C0D7A1A}" presName="linNode" presStyleCnt="0"/>
      <dgm:spPr/>
    </dgm:pt>
    <dgm:pt modelId="{EBD335B5-8308-49CB-9630-99D852747B1F}" type="pres">
      <dgm:prSet presAssocID="{A6685E83-BEEC-49B3-B40A-539E2C0D7A1A}" presName="parentText" presStyleLbl="node1" presStyleIdx="1" presStyleCnt="3" custLinFactNeighborY="1223">
        <dgm:presLayoutVars>
          <dgm:chMax val="1"/>
          <dgm:bulletEnabled val="1"/>
        </dgm:presLayoutVars>
      </dgm:prSet>
      <dgm:spPr/>
    </dgm:pt>
    <dgm:pt modelId="{6EB2A58E-CA03-4F76-94B6-D8FE50231963}" type="pres">
      <dgm:prSet presAssocID="{A6685E83-BEEC-49B3-B40A-539E2C0D7A1A}" presName="descendantText" presStyleLbl="alignAccFollowNode1" presStyleIdx="1" presStyleCnt="3" custLinFactNeighborX="0" custLinFactNeighborY="7643">
        <dgm:presLayoutVars>
          <dgm:bulletEnabled val="1"/>
        </dgm:presLayoutVars>
      </dgm:prSet>
      <dgm:spPr/>
    </dgm:pt>
    <dgm:pt modelId="{A76EE5BB-CBA4-4DD9-BFB7-3F3F246C9BF0}" type="pres">
      <dgm:prSet presAssocID="{68BB6C9A-B7F0-43A0-955B-FC8C4D4009BF}" presName="sp" presStyleCnt="0"/>
      <dgm:spPr/>
    </dgm:pt>
    <dgm:pt modelId="{2BB2A428-FB05-47E5-AC5F-C6A7936A9AC0}" type="pres">
      <dgm:prSet presAssocID="{C8DDDFA1-AF37-4444-AAEB-D51CEE212719}" presName="linNode" presStyleCnt="0"/>
      <dgm:spPr/>
    </dgm:pt>
    <dgm:pt modelId="{B093CE78-670B-40EB-95CF-315E334D550F}" type="pres">
      <dgm:prSet presAssocID="{C8DDDFA1-AF37-4444-AAEB-D51CEE212719}" presName="parentText" presStyleLbl="node1" presStyleIdx="2" presStyleCnt="3" custLinFactNeighborY="865">
        <dgm:presLayoutVars>
          <dgm:chMax val="1"/>
          <dgm:bulletEnabled val="1"/>
        </dgm:presLayoutVars>
      </dgm:prSet>
      <dgm:spPr/>
    </dgm:pt>
    <dgm:pt modelId="{64028F0D-BE57-4642-92F7-303D4E45C524}" type="pres">
      <dgm:prSet presAssocID="{C8DDDFA1-AF37-4444-AAEB-D51CEE212719}" presName="descendantText" presStyleLbl="alignAccFollowNode1" presStyleIdx="2" presStyleCnt="3" custLinFactNeighborX="0" custLinFactNeighborY="1081">
        <dgm:presLayoutVars>
          <dgm:bulletEnabled val="1"/>
        </dgm:presLayoutVars>
      </dgm:prSet>
      <dgm:spPr/>
    </dgm:pt>
  </dgm:ptLst>
  <dgm:cxnLst>
    <dgm:cxn modelId="{986E6F11-8470-4571-83FD-BAD8A5C1F9FA}" type="presOf" srcId="{2E15931E-1654-4B73-89B2-8E333D9C42E0}" destId="{D5935282-3C7C-4F88-A1AE-C27DB8591514}" srcOrd="0" destOrd="0" presId="urn:microsoft.com/office/officeart/2005/8/layout/vList5"/>
    <dgm:cxn modelId="{3D7BF418-21CF-4999-A4E4-503819029BA9}" type="presOf" srcId="{A6685E83-BEEC-49B3-B40A-539E2C0D7A1A}" destId="{EBD335B5-8308-49CB-9630-99D852747B1F}" srcOrd="0" destOrd="0" presId="urn:microsoft.com/office/officeart/2005/8/layout/vList5"/>
    <dgm:cxn modelId="{31F6C56F-53CC-4006-B0DA-ABA1BFDE1E06}" srcId="{2E15931E-1654-4B73-89B2-8E333D9C42E0}" destId="{A6685E83-BEEC-49B3-B40A-539E2C0D7A1A}" srcOrd="1" destOrd="0" parTransId="{FECC43A3-D59E-4EE1-9557-8FBB90D5B362}" sibTransId="{68BB6C9A-B7F0-43A0-955B-FC8C4D4009BF}"/>
    <dgm:cxn modelId="{12B09EA4-CA49-4209-83FF-324616F07EED}" type="presOf" srcId="{C8DDDFA1-AF37-4444-AAEB-D51CEE212719}" destId="{B093CE78-670B-40EB-95CF-315E334D550F}" srcOrd="0" destOrd="0" presId="urn:microsoft.com/office/officeart/2005/8/layout/vList5"/>
    <dgm:cxn modelId="{EC36F6A4-2F5D-4268-AE7D-C75E4492650A}" srcId="{C8DDDFA1-AF37-4444-AAEB-D51CEE212719}" destId="{5AA02751-379E-46DB-884A-F23ACBC498EE}" srcOrd="0" destOrd="0" parTransId="{D0D77647-95BE-4607-B2F0-006D9CAB8F0E}" sibTransId="{3DBF6B9F-A188-4D67-ABE8-0633561FA9E5}"/>
    <dgm:cxn modelId="{377BDEAD-8679-4597-842A-38EA49B89138}" srcId="{A6685E83-BEEC-49B3-B40A-539E2C0D7A1A}" destId="{CBA50553-63FA-4B5A-9888-EDDBA06CA593}" srcOrd="0" destOrd="0" parTransId="{73E2772F-165D-4B56-ACC2-969CBF53B0A8}" sibTransId="{7BFD1607-7356-4D3D-A829-75D002A3A4B0}"/>
    <dgm:cxn modelId="{DF9206B4-5F8F-4EF5-A6F1-0E1B19910C1F}" srcId="{2E15931E-1654-4B73-89B2-8E333D9C42E0}" destId="{90DDC401-903F-495B-A387-FFA8A45891F6}" srcOrd="0" destOrd="0" parTransId="{C8BB0B8A-C63A-4F83-B8DD-3A7CE259E4EE}" sibTransId="{35E5E878-0907-4014-9CFA-56AEFE6C22E5}"/>
    <dgm:cxn modelId="{D7995CBE-204E-4E03-83A6-9D36188065CB}" srcId="{90DDC401-903F-495B-A387-FFA8A45891F6}" destId="{E08CEB0C-E37F-4DCA-A8EA-4B2CD3AD7754}" srcOrd="0" destOrd="0" parTransId="{FB4BCC77-44E9-4065-8A2F-90CD32DE34E3}" sibTransId="{41FED480-3E2E-47A2-B997-02D527BC8082}"/>
    <dgm:cxn modelId="{7EBEDEBE-CB90-48DD-94AF-5E3105282207}" type="presOf" srcId="{CBA50553-63FA-4B5A-9888-EDDBA06CA593}" destId="{6EB2A58E-CA03-4F76-94B6-D8FE50231963}" srcOrd="0" destOrd="0" presId="urn:microsoft.com/office/officeart/2005/8/layout/vList5"/>
    <dgm:cxn modelId="{0FA3C0DA-7DFC-4525-9A87-9426E98603D1}" srcId="{2E15931E-1654-4B73-89B2-8E333D9C42E0}" destId="{C8DDDFA1-AF37-4444-AAEB-D51CEE212719}" srcOrd="2" destOrd="0" parTransId="{26EA520A-5891-4EBA-B2AD-1840663D8C07}" sibTransId="{CE2287C8-6424-4771-88FD-4DADE15C5A04}"/>
    <dgm:cxn modelId="{EF143DDF-D290-4F5B-937B-186352719153}" type="presOf" srcId="{5AA02751-379E-46DB-884A-F23ACBC498EE}" destId="{64028F0D-BE57-4642-92F7-303D4E45C524}" srcOrd="0" destOrd="0" presId="urn:microsoft.com/office/officeart/2005/8/layout/vList5"/>
    <dgm:cxn modelId="{53E579FA-6046-45E5-B841-B2E9CF2505B1}" type="presOf" srcId="{90DDC401-903F-495B-A387-FFA8A45891F6}" destId="{96BE2B31-D87C-43E1-BE64-4C27B13F4AA4}" srcOrd="0" destOrd="0" presId="urn:microsoft.com/office/officeart/2005/8/layout/vList5"/>
    <dgm:cxn modelId="{D2096EFD-C432-47CB-8FB6-6F989B9A4F2B}" type="presOf" srcId="{E08CEB0C-E37F-4DCA-A8EA-4B2CD3AD7754}" destId="{DD9406C3-FC80-4468-A55B-122D744D43F0}" srcOrd="0" destOrd="0" presId="urn:microsoft.com/office/officeart/2005/8/layout/vList5"/>
    <dgm:cxn modelId="{41E0BF7B-13C4-42ED-8DC8-B95D57751D3D}" type="presParOf" srcId="{D5935282-3C7C-4F88-A1AE-C27DB8591514}" destId="{E61486FD-113E-4C87-8ADF-B1A8E2A84801}" srcOrd="0" destOrd="0" presId="urn:microsoft.com/office/officeart/2005/8/layout/vList5"/>
    <dgm:cxn modelId="{C2387B0D-AD07-473B-95D0-9B359AC3859F}" type="presParOf" srcId="{E61486FD-113E-4C87-8ADF-B1A8E2A84801}" destId="{96BE2B31-D87C-43E1-BE64-4C27B13F4AA4}" srcOrd="0" destOrd="0" presId="urn:microsoft.com/office/officeart/2005/8/layout/vList5"/>
    <dgm:cxn modelId="{1D13641A-BF17-4C67-AA43-ABFA041C3937}" type="presParOf" srcId="{E61486FD-113E-4C87-8ADF-B1A8E2A84801}" destId="{DD9406C3-FC80-4468-A55B-122D744D43F0}" srcOrd="1" destOrd="0" presId="urn:microsoft.com/office/officeart/2005/8/layout/vList5"/>
    <dgm:cxn modelId="{22AA684D-C550-4FCF-B746-C02BB32E3DB1}" type="presParOf" srcId="{D5935282-3C7C-4F88-A1AE-C27DB8591514}" destId="{F1941F29-E51C-4282-956D-50CFAFAEB9B8}" srcOrd="1" destOrd="0" presId="urn:microsoft.com/office/officeart/2005/8/layout/vList5"/>
    <dgm:cxn modelId="{C7C0A107-B1AF-440A-9800-D3F997063A97}" type="presParOf" srcId="{D5935282-3C7C-4F88-A1AE-C27DB8591514}" destId="{B589D1EC-5156-4FB2-BB1C-8E1290A868B9}" srcOrd="2" destOrd="0" presId="urn:microsoft.com/office/officeart/2005/8/layout/vList5"/>
    <dgm:cxn modelId="{D736C4BC-9B76-4E2A-8B5F-B62F200A4794}" type="presParOf" srcId="{B589D1EC-5156-4FB2-BB1C-8E1290A868B9}" destId="{EBD335B5-8308-49CB-9630-99D852747B1F}" srcOrd="0" destOrd="0" presId="urn:microsoft.com/office/officeart/2005/8/layout/vList5"/>
    <dgm:cxn modelId="{BA5E075B-BE0E-4F1D-B80D-79242E43C813}" type="presParOf" srcId="{B589D1EC-5156-4FB2-BB1C-8E1290A868B9}" destId="{6EB2A58E-CA03-4F76-94B6-D8FE50231963}" srcOrd="1" destOrd="0" presId="urn:microsoft.com/office/officeart/2005/8/layout/vList5"/>
    <dgm:cxn modelId="{D9EE7530-5F05-4568-B509-CC29700C3AFC}" type="presParOf" srcId="{D5935282-3C7C-4F88-A1AE-C27DB8591514}" destId="{A76EE5BB-CBA4-4DD9-BFB7-3F3F246C9BF0}" srcOrd="3" destOrd="0" presId="urn:microsoft.com/office/officeart/2005/8/layout/vList5"/>
    <dgm:cxn modelId="{F3BF307B-B815-460C-9DE1-E5C4E7B46EE2}" type="presParOf" srcId="{D5935282-3C7C-4F88-A1AE-C27DB8591514}" destId="{2BB2A428-FB05-47E5-AC5F-C6A7936A9AC0}" srcOrd="4" destOrd="0" presId="urn:microsoft.com/office/officeart/2005/8/layout/vList5"/>
    <dgm:cxn modelId="{AB67D8F3-3D85-4F65-93C4-80865D109B6B}" type="presParOf" srcId="{2BB2A428-FB05-47E5-AC5F-C6A7936A9AC0}" destId="{B093CE78-670B-40EB-95CF-315E334D550F}" srcOrd="0" destOrd="0" presId="urn:microsoft.com/office/officeart/2005/8/layout/vList5"/>
    <dgm:cxn modelId="{8679DE36-4971-43DA-94A2-89B5D5AB3CBA}" type="presParOf" srcId="{2BB2A428-FB05-47E5-AC5F-C6A7936A9AC0}" destId="{64028F0D-BE57-4642-92F7-303D4E45C5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15931E-1654-4B73-89B2-8E333D9C42E0}" type="doc">
      <dgm:prSet loTypeId="urn:microsoft.com/office/officeart/2005/8/layout/vList5" loCatId="list" qsTypeId="urn:microsoft.com/office/officeart/2005/8/quickstyle/simple1#3" qsCatId="simple" csTypeId="urn:microsoft.com/office/officeart/2005/8/colors/accent1_2#3" csCatId="accent1" phldr="0"/>
      <dgm:spPr/>
      <dgm:t>
        <a:bodyPr/>
        <a:lstStyle/>
        <a:p>
          <a:endParaRPr lang="en-US"/>
        </a:p>
      </dgm:t>
    </dgm:pt>
    <dgm:pt modelId="{A6685E83-BEEC-49B3-B40A-539E2C0D7A1A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Bước</a:t>
          </a:r>
          <a:r>
            <a:rPr lang="en-US" dirty="0"/>
            <a:t> 1</a:t>
          </a:r>
        </a:p>
      </dgm:t>
    </dgm:pt>
    <dgm:pt modelId="{FECC43A3-D59E-4EE1-9557-8FBB90D5B362}" type="parTrans" cxnId="{04E006A6-C4C7-4786-BD62-0CD5014AE926}">
      <dgm:prSet/>
      <dgm:spPr/>
      <dgm:t>
        <a:bodyPr/>
        <a:lstStyle/>
        <a:p>
          <a:endParaRPr lang="en-US"/>
        </a:p>
      </dgm:t>
    </dgm:pt>
    <dgm:pt modelId="{68BB6C9A-B7F0-43A0-955B-FC8C4D4009BF}" type="sibTrans" cxnId="{04E006A6-C4C7-4786-BD62-0CD5014AE926}">
      <dgm:prSet/>
      <dgm:spPr/>
      <dgm:t>
        <a:bodyPr/>
        <a:lstStyle/>
        <a:p>
          <a:endParaRPr lang="en-US"/>
        </a:p>
      </dgm:t>
    </dgm:pt>
    <dgm:pt modelId="{CBA50553-63FA-4B5A-9888-EDDBA06CA593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Thu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thập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Cảm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biến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nhiệt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-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ẩm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sẽ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kết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nối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Raspberry Pi,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từ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đó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đọc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giá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nhiệt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ẩm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E2772F-165D-4B56-ACC2-969CBF53B0A8}" type="parTrans" cxnId="{ECF0E716-AA6D-4ED1-B401-41E7B913CB0A}">
      <dgm:prSet/>
      <dgm:spPr/>
      <dgm:t>
        <a:bodyPr/>
        <a:lstStyle/>
        <a:p>
          <a:endParaRPr lang="en-US"/>
        </a:p>
      </dgm:t>
    </dgm:pt>
    <dgm:pt modelId="{7BFD1607-7356-4D3D-A829-75D002A3A4B0}" type="sibTrans" cxnId="{ECF0E716-AA6D-4ED1-B401-41E7B913CB0A}">
      <dgm:prSet/>
      <dgm:spPr/>
      <dgm:t>
        <a:bodyPr/>
        <a:lstStyle/>
        <a:p>
          <a:endParaRPr lang="en-US"/>
        </a:p>
      </dgm:t>
    </dgm:pt>
    <dgm:pt modelId="{C8DDDFA1-AF37-4444-AAEB-D51CEE212719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Bước</a:t>
          </a:r>
          <a:r>
            <a:rPr lang="en-US" dirty="0"/>
            <a:t> 2</a:t>
          </a:r>
        </a:p>
      </dgm:t>
    </dgm:pt>
    <dgm:pt modelId="{26EA520A-5891-4EBA-B2AD-1840663D8C07}" type="parTrans" cxnId="{EC603B79-6DEE-4C42-883D-385C78F49A0F}">
      <dgm:prSet/>
      <dgm:spPr/>
      <dgm:t>
        <a:bodyPr/>
        <a:lstStyle/>
        <a:p>
          <a:endParaRPr lang="en-US"/>
        </a:p>
      </dgm:t>
    </dgm:pt>
    <dgm:pt modelId="{CE2287C8-6424-4771-88FD-4DADE15C5A04}" type="sibTrans" cxnId="{EC603B79-6DEE-4C42-883D-385C78F49A0F}">
      <dgm:prSet/>
      <dgm:spPr/>
      <dgm:t>
        <a:bodyPr/>
        <a:lstStyle/>
        <a:p>
          <a:endParaRPr lang="en-US"/>
        </a:p>
      </dgm:t>
    </dgm:pt>
    <dgm:pt modelId="{5AA02751-379E-46DB-884A-F23ACBC498EE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Truyền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Raspberry Pi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gửi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này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đến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sở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MariaDB</a:t>
          </a:r>
        </a:p>
      </dgm:t>
    </dgm:pt>
    <dgm:pt modelId="{D0D77647-95BE-4607-B2F0-006D9CAB8F0E}" type="parTrans" cxnId="{745C2256-AC2C-416F-B1FF-BBCD45306C67}">
      <dgm:prSet/>
      <dgm:spPr/>
      <dgm:t>
        <a:bodyPr/>
        <a:lstStyle/>
        <a:p>
          <a:endParaRPr lang="en-US"/>
        </a:p>
      </dgm:t>
    </dgm:pt>
    <dgm:pt modelId="{3DBF6B9F-A188-4D67-ABE8-0633561FA9E5}" type="sibTrans" cxnId="{745C2256-AC2C-416F-B1FF-BBCD45306C67}">
      <dgm:prSet/>
      <dgm:spPr/>
      <dgm:t>
        <a:bodyPr/>
        <a:lstStyle/>
        <a:p>
          <a:endParaRPr lang="en-US"/>
        </a:p>
      </dgm:t>
    </dgm:pt>
    <dgm:pt modelId="{D5935282-3C7C-4F88-A1AE-C27DB8591514}" type="pres">
      <dgm:prSet presAssocID="{2E15931E-1654-4B73-89B2-8E333D9C42E0}" presName="Name0" presStyleCnt="0">
        <dgm:presLayoutVars>
          <dgm:dir/>
          <dgm:animLvl val="lvl"/>
          <dgm:resizeHandles val="exact"/>
        </dgm:presLayoutVars>
      </dgm:prSet>
      <dgm:spPr/>
    </dgm:pt>
    <dgm:pt modelId="{B589D1EC-5156-4FB2-BB1C-8E1290A868B9}" type="pres">
      <dgm:prSet presAssocID="{A6685E83-BEEC-49B3-B40A-539E2C0D7A1A}" presName="linNode" presStyleCnt="0"/>
      <dgm:spPr/>
    </dgm:pt>
    <dgm:pt modelId="{EBD335B5-8308-49CB-9630-99D852747B1F}" type="pres">
      <dgm:prSet presAssocID="{A6685E83-BEEC-49B3-B40A-539E2C0D7A1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EB2A58E-CA03-4F76-94B6-D8FE50231963}" type="pres">
      <dgm:prSet presAssocID="{A6685E83-BEEC-49B3-B40A-539E2C0D7A1A}" presName="descendantText" presStyleLbl="alignAccFollowNode1" presStyleIdx="0" presStyleCnt="2">
        <dgm:presLayoutVars>
          <dgm:bulletEnabled val="1"/>
        </dgm:presLayoutVars>
      </dgm:prSet>
      <dgm:spPr/>
    </dgm:pt>
    <dgm:pt modelId="{A76EE5BB-CBA4-4DD9-BFB7-3F3F246C9BF0}" type="pres">
      <dgm:prSet presAssocID="{68BB6C9A-B7F0-43A0-955B-FC8C4D4009BF}" presName="sp" presStyleCnt="0"/>
      <dgm:spPr/>
    </dgm:pt>
    <dgm:pt modelId="{2BB2A428-FB05-47E5-AC5F-C6A7936A9AC0}" type="pres">
      <dgm:prSet presAssocID="{C8DDDFA1-AF37-4444-AAEB-D51CEE212719}" presName="linNode" presStyleCnt="0"/>
      <dgm:spPr/>
    </dgm:pt>
    <dgm:pt modelId="{B093CE78-670B-40EB-95CF-315E334D550F}" type="pres">
      <dgm:prSet presAssocID="{C8DDDFA1-AF37-4444-AAEB-D51CEE212719}" presName="parentText" presStyleLbl="node1" presStyleIdx="1" presStyleCnt="2" custLinFactNeighborY="7453">
        <dgm:presLayoutVars>
          <dgm:chMax val="1"/>
          <dgm:bulletEnabled val="1"/>
        </dgm:presLayoutVars>
      </dgm:prSet>
      <dgm:spPr/>
    </dgm:pt>
    <dgm:pt modelId="{64028F0D-BE57-4642-92F7-303D4E45C524}" type="pres">
      <dgm:prSet presAssocID="{C8DDDFA1-AF37-4444-AAEB-D51CEE212719}" presName="descendantText" presStyleLbl="alignAccFollowNode1" presStyleIdx="1" presStyleCnt="2" custLinFactNeighborY="0">
        <dgm:presLayoutVars>
          <dgm:bulletEnabled val="1"/>
        </dgm:presLayoutVars>
      </dgm:prSet>
      <dgm:spPr/>
    </dgm:pt>
  </dgm:ptLst>
  <dgm:cxnLst>
    <dgm:cxn modelId="{ECF0E716-AA6D-4ED1-B401-41E7B913CB0A}" srcId="{A6685E83-BEEC-49B3-B40A-539E2C0D7A1A}" destId="{CBA50553-63FA-4B5A-9888-EDDBA06CA593}" srcOrd="0" destOrd="0" parTransId="{73E2772F-165D-4B56-ACC2-969CBF53B0A8}" sibTransId="{7BFD1607-7356-4D3D-A829-75D002A3A4B0}"/>
    <dgm:cxn modelId="{D778C63B-E7D3-403C-A514-FB454825D825}" type="presOf" srcId="{CBA50553-63FA-4B5A-9888-EDDBA06CA593}" destId="{6EB2A58E-CA03-4F76-94B6-D8FE50231963}" srcOrd="0" destOrd="0" presId="urn:microsoft.com/office/officeart/2005/8/layout/vList5"/>
    <dgm:cxn modelId="{745C2256-AC2C-416F-B1FF-BBCD45306C67}" srcId="{C8DDDFA1-AF37-4444-AAEB-D51CEE212719}" destId="{5AA02751-379E-46DB-884A-F23ACBC498EE}" srcOrd="0" destOrd="0" parTransId="{D0D77647-95BE-4607-B2F0-006D9CAB8F0E}" sibTransId="{3DBF6B9F-A188-4D67-ABE8-0633561FA9E5}"/>
    <dgm:cxn modelId="{EC603B79-6DEE-4C42-883D-385C78F49A0F}" srcId="{2E15931E-1654-4B73-89B2-8E333D9C42E0}" destId="{C8DDDFA1-AF37-4444-AAEB-D51CEE212719}" srcOrd="1" destOrd="0" parTransId="{26EA520A-5891-4EBA-B2AD-1840663D8C07}" sibTransId="{CE2287C8-6424-4771-88FD-4DADE15C5A04}"/>
    <dgm:cxn modelId="{EC52F184-5209-42D8-B44A-8869D0D367DD}" type="presOf" srcId="{2E15931E-1654-4B73-89B2-8E333D9C42E0}" destId="{D5935282-3C7C-4F88-A1AE-C27DB8591514}" srcOrd="0" destOrd="0" presId="urn:microsoft.com/office/officeart/2005/8/layout/vList5"/>
    <dgm:cxn modelId="{A014ECA4-E8D1-4F3C-A46E-F1AD30FE5C33}" type="presOf" srcId="{C8DDDFA1-AF37-4444-AAEB-D51CEE212719}" destId="{B093CE78-670B-40EB-95CF-315E334D550F}" srcOrd="0" destOrd="0" presId="urn:microsoft.com/office/officeart/2005/8/layout/vList5"/>
    <dgm:cxn modelId="{04E006A6-C4C7-4786-BD62-0CD5014AE926}" srcId="{2E15931E-1654-4B73-89B2-8E333D9C42E0}" destId="{A6685E83-BEEC-49B3-B40A-539E2C0D7A1A}" srcOrd="0" destOrd="0" parTransId="{FECC43A3-D59E-4EE1-9557-8FBB90D5B362}" sibTransId="{68BB6C9A-B7F0-43A0-955B-FC8C4D4009BF}"/>
    <dgm:cxn modelId="{D80401AF-825D-4A5E-A107-266C12BC589B}" type="presOf" srcId="{A6685E83-BEEC-49B3-B40A-539E2C0D7A1A}" destId="{EBD335B5-8308-49CB-9630-99D852747B1F}" srcOrd="0" destOrd="0" presId="urn:microsoft.com/office/officeart/2005/8/layout/vList5"/>
    <dgm:cxn modelId="{0688C7FA-D4B5-4B15-B619-879FF4647274}" type="presOf" srcId="{5AA02751-379E-46DB-884A-F23ACBC498EE}" destId="{64028F0D-BE57-4642-92F7-303D4E45C524}" srcOrd="0" destOrd="0" presId="urn:microsoft.com/office/officeart/2005/8/layout/vList5"/>
    <dgm:cxn modelId="{6B6C6297-0430-4BDC-A07F-1360B796C10C}" type="presParOf" srcId="{D5935282-3C7C-4F88-A1AE-C27DB8591514}" destId="{B589D1EC-5156-4FB2-BB1C-8E1290A868B9}" srcOrd="0" destOrd="0" presId="urn:microsoft.com/office/officeart/2005/8/layout/vList5"/>
    <dgm:cxn modelId="{261EA895-FF2A-4656-B81E-0BA81C3EB30E}" type="presParOf" srcId="{B589D1EC-5156-4FB2-BB1C-8E1290A868B9}" destId="{EBD335B5-8308-49CB-9630-99D852747B1F}" srcOrd="0" destOrd="0" presId="urn:microsoft.com/office/officeart/2005/8/layout/vList5"/>
    <dgm:cxn modelId="{20AF0B26-ED03-4FAB-97C6-20FBDB53DAB2}" type="presParOf" srcId="{B589D1EC-5156-4FB2-BB1C-8E1290A868B9}" destId="{6EB2A58E-CA03-4F76-94B6-D8FE50231963}" srcOrd="1" destOrd="0" presId="urn:microsoft.com/office/officeart/2005/8/layout/vList5"/>
    <dgm:cxn modelId="{829DD6A1-EED6-451D-BC3B-41621008DA90}" type="presParOf" srcId="{D5935282-3C7C-4F88-A1AE-C27DB8591514}" destId="{A76EE5BB-CBA4-4DD9-BFB7-3F3F246C9BF0}" srcOrd="1" destOrd="0" presId="urn:microsoft.com/office/officeart/2005/8/layout/vList5"/>
    <dgm:cxn modelId="{4867A78A-1916-4EED-BB8C-BB5A95D4CD9A}" type="presParOf" srcId="{D5935282-3C7C-4F88-A1AE-C27DB8591514}" destId="{2BB2A428-FB05-47E5-AC5F-C6A7936A9AC0}" srcOrd="2" destOrd="0" presId="urn:microsoft.com/office/officeart/2005/8/layout/vList5"/>
    <dgm:cxn modelId="{111CB929-4687-433F-B62D-2300AD1789D5}" type="presParOf" srcId="{2BB2A428-FB05-47E5-AC5F-C6A7936A9AC0}" destId="{B093CE78-670B-40EB-95CF-315E334D550F}" srcOrd="0" destOrd="0" presId="urn:microsoft.com/office/officeart/2005/8/layout/vList5"/>
    <dgm:cxn modelId="{8FA4EBF0-4A7D-4A74-A22B-5C474C9B84E2}" type="presParOf" srcId="{2BB2A428-FB05-47E5-AC5F-C6A7936A9AC0}" destId="{64028F0D-BE57-4642-92F7-303D4E45C5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B2E4C7-2DBC-45BC-B933-FAAF417E8C6B}" type="doc">
      <dgm:prSet loTypeId="urn:microsoft.com/office/officeart/2005/8/layout/hList6" loCatId="list" qsTypeId="urn:microsoft.com/office/officeart/2005/8/quickstyle/simple1#4" qsCatId="simple" csTypeId="urn:microsoft.com/office/officeart/2005/8/colors/accent1_2#4" csCatId="accent1" phldr="1"/>
      <dgm:spPr/>
      <dgm:t>
        <a:bodyPr/>
        <a:lstStyle/>
        <a:p>
          <a:endParaRPr lang="en-US"/>
        </a:p>
      </dgm:t>
    </dgm:pt>
    <dgm:pt modelId="{DA8A2D07-F387-4404-9FCB-397A6A028210}">
      <dgm:prSet phldrT="[Text]" phldr="0" custT="1"/>
      <dgm:spPr/>
      <dgm:t>
        <a:bodyPr vert="horz" wrap="square"/>
        <a:lstStyle/>
        <a:p>
          <a:pPr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thêm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tính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bằng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phương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trực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không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gian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trực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mối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để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so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sánh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đưa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ra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nhiều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dự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đoán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những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mục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tiêu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khác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nhau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34AA20-CCB2-4B69-B573-CB4D31C014E6}" type="parTrans" cxnId="{AD4AD41E-AB25-46E7-BC99-02C21E7D0C15}">
      <dgm:prSet/>
      <dgm:spPr/>
      <dgm:t>
        <a:bodyPr/>
        <a:lstStyle/>
        <a:p>
          <a:endParaRPr lang="en-US"/>
        </a:p>
      </dgm:t>
    </dgm:pt>
    <dgm:pt modelId="{8755279E-20A5-4AEE-BDD2-C54EFA6328A6}" type="sibTrans" cxnId="{AD4AD41E-AB25-46E7-BC99-02C21E7D0C15}">
      <dgm:prSet/>
      <dgm:spPr/>
      <dgm:t>
        <a:bodyPr/>
        <a:lstStyle/>
        <a:p>
          <a:endParaRPr lang="en-US"/>
        </a:p>
      </dgm:t>
    </dgm:pt>
    <dgm:pt modelId="{D7AF1C1D-144B-4B25-A777-792381B7ED5B}">
      <dgm:prSet phldrT="[Text]" phldr="0" custT="1"/>
      <dgm:spPr/>
      <dgm:t>
        <a:bodyPr vert="horz" wrap="square"/>
        <a:lstStyle/>
        <a:p>
          <a:pPr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thêm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tính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tự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động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bị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ngoại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dựa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trên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yêu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cầu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thói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quen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dùng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B9E243-8415-4A77-8486-6B84ADEA7DB0}" type="parTrans" cxnId="{8A2D606F-8E26-4431-8D44-43AC11771343}">
      <dgm:prSet/>
      <dgm:spPr/>
      <dgm:t>
        <a:bodyPr/>
        <a:lstStyle/>
        <a:p>
          <a:endParaRPr lang="en-US"/>
        </a:p>
      </dgm:t>
    </dgm:pt>
    <dgm:pt modelId="{B5AE4F68-C44C-4384-AF42-66197C13C64E}" type="sibTrans" cxnId="{8A2D606F-8E26-4431-8D44-43AC11771343}">
      <dgm:prSet/>
      <dgm:spPr/>
      <dgm:t>
        <a:bodyPr/>
        <a:lstStyle/>
        <a:p>
          <a:endParaRPr lang="en-US"/>
        </a:p>
      </dgm:t>
    </dgm:pt>
    <dgm:pt modelId="{07FA4ADD-8D96-4B06-AE7F-902B878DD8B1}">
      <dgm:prSet phldrT="[Text]" phldr="0" custT="1"/>
      <dgm:spPr/>
      <dgm:t>
        <a:bodyPr vert="horz" wrap="square"/>
        <a:lstStyle/>
        <a:p>
          <a:pPr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Phát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triển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nhều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cảm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biến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hơn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để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nhiều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yêu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cầu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giám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sát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hỗ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trợ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hơn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nhà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minh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B4A2D4-51F6-4657-92F3-DB580AE5F569}" type="parTrans" cxnId="{B5294266-2C3E-47AC-8990-48740659BE9E}">
      <dgm:prSet/>
      <dgm:spPr/>
      <dgm:t>
        <a:bodyPr/>
        <a:lstStyle/>
        <a:p>
          <a:endParaRPr lang="en-US"/>
        </a:p>
      </dgm:t>
    </dgm:pt>
    <dgm:pt modelId="{33BF6C47-5256-4D8E-874B-728742A8CEC4}" type="sibTrans" cxnId="{B5294266-2C3E-47AC-8990-48740659BE9E}">
      <dgm:prSet/>
      <dgm:spPr/>
      <dgm:t>
        <a:bodyPr/>
        <a:lstStyle/>
        <a:p>
          <a:endParaRPr lang="en-US"/>
        </a:p>
      </dgm:t>
    </dgm:pt>
    <dgm:pt modelId="{AFDE783E-3252-45BE-8F7C-882ACD4C9223}">
      <dgm:prSet phldr="0" custT="1"/>
      <dgm:spPr/>
      <dgm:t>
        <a:bodyPr vert="horz" wrap="square"/>
        <a:lstStyle/>
        <a:p>
          <a:pPr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4.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Áp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dụng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nhiều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tính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tiên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tiến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hơn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như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điều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khiển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bằng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giọng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nói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hay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tự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số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môi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trường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bằng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AI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để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điều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khiển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bị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trong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nhà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một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minh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tiện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lợi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dirty="0" err="1">
              <a:latin typeface="Arial" panose="020B0604020202020204" pitchFamily="34" charset="0"/>
              <a:cs typeface="Arial" panose="020B0604020202020204" pitchFamily="34" charset="0"/>
            </a:rPr>
            <a:t>hơn</a:t>
          </a:r>
          <a:r>
            <a:rPr altLang="en-US" sz="16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12772E1D-63D1-4F92-A682-B38F0E33620E}" type="parTrans" cxnId="{D08F220F-A31C-4C25-B664-080683F00C1C}">
      <dgm:prSet/>
      <dgm:spPr/>
      <dgm:t>
        <a:bodyPr/>
        <a:lstStyle/>
        <a:p>
          <a:endParaRPr lang="en-US"/>
        </a:p>
      </dgm:t>
    </dgm:pt>
    <dgm:pt modelId="{D9B9F2EB-D4E7-4D01-9962-F67F7ED82B76}" type="sibTrans" cxnId="{D08F220F-A31C-4C25-B664-080683F00C1C}">
      <dgm:prSet/>
      <dgm:spPr/>
      <dgm:t>
        <a:bodyPr/>
        <a:lstStyle/>
        <a:p>
          <a:endParaRPr lang="en-US"/>
        </a:p>
      </dgm:t>
    </dgm:pt>
    <dgm:pt modelId="{DE36D10E-86CD-4C6D-B150-31E525EF527D}" type="pres">
      <dgm:prSet presAssocID="{ACB2E4C7-2DBC-45BC-B933-FAAF417E8C6B}" presName="Name0" presStyleCnt="0">
        <dgm:presLayoutVars>
          <dgm:dir/>
          <dgm:resizeHandles val="exact"/>
        </dgm:presLayoutVars>
      </dgm:prSet>
      <dgm:spPr/>
    </dgm:pt>
    <dgm:pt modelId="{E561ED5B-86C5-4F33-9AFB-CF29287F5ADA}" type="pres">
      <dgm:prSet presAssocID="{DA8A2D07-F387-4404-9FCB-397A6A028210}" presName="node" presStyleLbl="node1" presStyleIdx="0" presStyleCnt="4">
        <dgm:presLayoutVars>
          <dgm:bulletEnabled val="1"/>
        </dgm:presLayoutVars>
      </dgm:prSet>
      <dgm:spPr/>
    </dgm:pt>
    <dgm:pt modelId="{2AE1D4D4-A63C-4622-84B0-74ED38324CB1}" type="pres">
      <dgm:prSet presAssocID="{8755279E-20A5-4AEE-BDD2-C54EFA6328A6}" presName="sibTrans" presStyleCnt="0"/>
      <dgm:spPr/>
    </dgm:pt>
    <dgm:pt modelId="{CB90536C-45AA-4FBE-BCAF-99890DDD97C8}" type="pres">
      <dgm:prSet presAssocID="{D7AF1C1D-144B-4B25-A777-792381B7ED5B}" presName="node" presStyleLbl="node1" presStyleIdx="1" presStyleCnt="4">
        <dgm:presLayoutVars>
          <dgm:bulletEnabled val="1"/>
        </dgm:presLayoutVars>
      </dgm:prSet>
      <dgm:spPr/>
    </dgm:pt>
    <dgm:pt modelId="{155DCBB0-73F9-4F8F-A361-B90F0294764B}" type="pres">
      <dgm:prSet presAssocID="{B5AE4F68-C44C-4384-AF42-66197C13C64E}" presName="sibTrans" presStyleCnt="0"/>
      <dgm:spPr/>
    </dgm:pt>
    <dgm:pt modelId="{35A89FA7-451D-44F0-A02E-1277ECD1BBE6}" type="pres">
      <dgm:prSet presAssocID="{07FA4ADD-8D96-4B06-AE7F-902B878DD8B1}" presName="node" presStyleLbl="node1" presStyleIdx="2" presStyleCnt="4">
        <dgm:presLayoutVars>
          <dgm:bulletEnabled val="1"/>
        </dgm:presLayoutVars>
      </dgm:prSet>
      <dgm:spPr/>
    </dgm:pt>
    <dgm:pt modelId="{8A29FA0F-BD22-405A-839F-23AC60AF32D5}" type="pres">
      <dgm:prSet presAssocID="{33BF6C47-5256-4D8E-874B-728742A8CEC4}" presName="sibTrans" presStyleCnt="0"/>
      <dgm:spPr/>
    </dgm:pt>
    <dgm:pt modelId="{198D981D-BFF6-4C4D-83AD-DFA41A03F641}" type="pres">
      <dgm:prSet presAssocID="{AFDE783E-3252-45BE-8F7C-882ACD4C9223}" presName="node" presStyleLbl="node1" presStyleIdx="3" presStyleCnt="4">
        <dgm:presLayoutVars>
          <dgm:bulletEnabled val="1"/>
        </dgm:presLayoutVars>
      </dgm:prSet>
      <dgm:spPr/>
    </dgm:pt>
  </dgm:ptLst>
  <dgm:cxnLst>
    <dgm:cxn modelId="{8CF6EB0A-3C57-4E67-BBE9-2507DE383A63}" type="presOf" srcId="{D7AF1C1D-144B-4B25-A777-792381B7ED5B}" destId="{CB90536C-45AA-4FBE-BCAF-99890DDD97C8}" srcOrd="0" destOrd="0" presId="urn:microsoft.com/office/officeart/2005/8/layout/hList6"/>
    <dgm:cxn modelId="{717F310B-2640-4B32-B2AB-735ECC40892B}" type="presOf" srcId="{07FA4ADD-8D96-4B06-AE7F-902B878DD8B1}" destId="{35A89FA7-451D-44F0-A02E-1277ECD1BBE6}" srcOrd="0" destOrd="0" presId="urn:microsoft.com/office/officeart/2005/8/layout/hList6"/>
    <dgm:cxn modelId="{D08F220F-A31C-4C25-B664-080683F00C1C}" srcId="{ACB2E4C7-2DBC-45BC-B933-FAAF417E8C6B}" destId="{AFDE783E-3252-45BE-8F7C-882ACD4C9223}" srcOrd="3" destOrd="0" parTransId="{12772E1D-63D1-4F92-A682-B38F0E33620E}" sibTransId="{D9B9F2EB-D4E7-4D01-9962-F67F7ED82B76}"/>
    <dgm:cxn modelId="{958FDE17-865C-4D28-B315-4DF272D156C0}" type="presOf" srcId="{ACB2E4C7-2DBC-45BC-B933-FAAF417E8C6B}" destId="{DE36D10E-86CD-4C6D-B150-31E525EF527D}" srcOrd="0" destOrd="0" presId="urn:microsoft.com/office/officeart/2005/8/layout/hList6"/>
    <dgm:cxn modelId="{AD4AD41E-AB25-46E7-BC99-02C21E7D0C15}" srcId="{ACB2E4C7-2DBC-45BC-B933-FAAF417E8C6B}" destId="{DA8A2D07-F387-4404-9FCB-397A6A028210}" srcOrd="0" destOrd="0" parTransId="{6834AA20-CCB2-4B69-B573-CB4D31C014E6}" sibTransId="{8755279E-20A5-4AEE-BDD2-C54EFA6328A6}"/>
    <dgm:cxn modelId="{B5294266-2C3E-47AC-8990-48740659BE9E}" srcId="{ACB2E4C7-2DBC-45BC-B933-FAAF417E8C6B}" destId="{07FA4ADD-8D96-4B06-AE7F-902B878DD8B1}" srcOrd="2" destOrd="0" parTransId="{A8B4A2D4-51F6-4657-92F3-DB580AE5F569}" sibTransId="{33BF6C47-5256-4D8E-874B-728742A8CEC4}"/>
    <dgm:cxn modelId="{8A2D606F-8E26-4431-8D44-43AC11771343}" srcId="{ACB2E4C7-2DBC-45BC-B933-FAAF417E8C6B}" destId="{D7AF1C1D-144B-4B25-A777-792381B7ED5B}" srcOrd="1" destOrd="0" parTransId="{24B9E243-8415-4A77-8486-6B84ADEA7DB0}" sibTransId="{B5AE4F68-C44C-4384-AF42-66197C13C64E}"/>
    <dgm:cxn modelId="{153D1877-BF04-41FE-9017-B4B6DF0CD34C}" type="presOf" srcId="{AFDE783E-3252-45BE-8F7C-882ACD4C9223}" destId="{198D981D-BFF6-4C4D-83AD-DFA41A03F641}" srcOrd="0" destOrd="0" presId="urn:microsoft.com/office/officeart/2005/8/layout/hList6"/>
    <dgm:cxn modelId="{B515D484-AB91-4056-A465-9E47633DD655}" type="presOf" srcId="{DA8A2D07-F387-4404-9FCB-397A6A028210}" destId="{E561ED5B-86C5-4F33-9AFB-CF29287F5ADA}" srcOrd="0" destOrd="0" presId="urn:microsoft.com/office/officeart/2005/8/layout/hList6"/>
    <dgm:cxn modelId="{7219CD86-F373-428A-AE83-27879A6D236C}" type="presParOf" srcId="{DE36D10E-86CD-4C6D-B150-31E525EF527D}" destId="{E561ED5B-86C5-4F33-9AFB-CF29287F5ADA}" srcOrd="0" destOrd="0" presId="urn:microsoft.com/office/officeart/2005/8/layout/hList6"/>
    <dgm:cxn modelId="{D76BE41A-5990-4CCF-A1ED-28EA2AD3BE06}" type="presParOf" srcId="{DE36D10E-86CD-4C6D-B150-31E525EF527D}" destId="{2AE1D4D4-A63C-4622-84B0-74ED38324CB1}" srcOrd="1" destOrd="0" presId="urn:microsoft.com/office/officeart/2005/8/layout/hList6"/>
    <dgm:cxn modelId="{C3B814FA-9B35-4B65-B7D0-008B5AB6FB4E}" type="presParOf" srcId="{DE36D10E-86CD-4C6D-B150-31E525EF527D}" destId="{CB90536C-45AA-4FBE-BCAF-99890DDD97C8}" srcOrd="2" destOrd="0" presId="urn:microsoft.com/office/officeart/2005/8/layout/hList6"/>
    <dgm:cxn modelId="{F8EFFA48-E98E-4119-831D-67959980055C}" type="presParOf" srcId="{DE36D10E-86CD-4C6D-B150-31E525EF527D}" destId="{155DCBB0-73F9-4F8F-A361-B90F0294764B}" srcOrd="3" destOrd="0" presId="urn:microsoft.com/office/officeart/2005/8/layout/hList6"/>
    <dgm:cxn modelId="{007ED5AE-7877-4EEC-BCC8-E71D7EBD8F20}" type="presParOf" srcId="{DE36D10E-86CD-4C6D-B150-31E525EF527D}" destId="{35A89FA7-451D-44F0-A02E-1277ECD1BBE6}" srcOrd="4" destOrd="0" presId="urn:microsoft.com/office/officeart/2005/8/layout/hList6"/>
    <dgm:cxn modelId="{70CC576B-0192-4FF1-BF89-8437E9866197}" type="presParOf" srcId="{DE36D10E-86CD-4C6D-B150-31E525EF527D}" destId="{8A29FA0F-BD22-405A-839F-23AC60AF32D5}" srcOrd="5" destOrd="0" presId="urn:microsoft.com/office/officeart/2005/8/layout/hList6"/>
    <dgm:cxn modelId="{E71C1BE2-BC90-46F4-8483-A4B8C32EBE79}" type="presParOf" srcId="{DE36D10E-86CD-4C6D-B150-31E525EF527D}" destId="{198D981D-BFF6-4C4D-83AD-DFA41A03F641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558AF1-0EC6-4D1C-8E90-C05FEAF92E8D}" type="doc">
      <dgm:prSet loTypeId="urn:microsoft.com/office/officeart/2008/layout/SquareAccentList#1" loCatId="list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>
          <a:endParaRPr lang="en-US"/>
        </a:p>
      </dgm:t>
    </dgm:pt>
    <dgm:pt modelId="{DC6E1F64-28AC-4FBA-BF71-E4FE67A82554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dirty="0">
              <a:latin typeface="SamsungOne 700" panose="020B0803030303020204" pitchFamily="34" charset="0"/>
              <a:ea typeface="SamsungOne 700" panose="020B0803030303020204" pitchFamily="34" charset="0"/>
              <a:sym typeface="+mn-ea"/>
            </a:rPr>
            <a:t> 4.1.1 Accomplishments</a:t>
          </a:r>
          <a:r>
            <a:rPr lang="en-US" altLang="ko-KR" sz="3600" dirty="0">
              <a:solidFill>
                <a:srgbClr val="1D41D5"/>
              </a:solidFill>
              <a:latin typeface="SamsungOne 700" panose="020B0803030303020204" pitchFamily="34" charset="0"/>
              <a:ea typeface="SamsungOne 700" panose="020B0803030303020204" pitchFamily="34" charset="0"/>
              <a:sym typeface="+mn-ea"/>
            </a:rPr>
            <a:t> </a:t>
          </a:r>
          <a:endParaRPr lang="en-US" sz="3600"/>
        </a:p>
      </dgm:t>
    </dgm:pt>
    <dgm:pt modelId="{DE25C55C-752C-4362-BF61-CB44F864000F}" type="parTrans" cxnId="{F9F1FBDD-B965-4B53-A1D6-752FE7215ABC}">
      <dgm:prSet/>
      <dgm:spPr/>
      <dgm:t>
        <a:bodyPr/>
        <a:lstStyle/>
        <a:p>
          <a:endParaRPr lang="en-US"/>
        </a:p>
      </dgm:t>
    </dgm:pt>
    <dgm:pt modelId="{0DED925F-D899-478B-8059-E861EF746843}" type="sibTrans" cxnId="{F9F1FBDD-B965-4B53-A1D6-752FE7215ABC}">
      <dgm:prSet/>
      <dgm:spPr/>
      <dgm:t>
        <a:bodyPr/>
        <a:lstStyle/>
        <a:p>
          <a:endParaRPr lang="en-US"/>
        </a:p>
      </dgm:t>
    </dgm:pt>
    <dgm:pt modelId="{50100B2D-FD03-4254-BB61-EB17139864F2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hoàn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chỉnh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04DA07-4D85-4E24-8B6B-CA57A43435EF}" type="parTrans" cxnId="{E3794DEE-343B-4AC4-951B-72B79DA9C202}">
      <dgm:prSet/>
      <dgm:spPr/>
      <dgm:t>
        <a:bodyPr/>
        <a:lstStyle/>
        <a:p>
          <a:endParaRPr lang="en-US"/>
        </a:p>
      </dgm:t>
    </dgm:pt>
    <dgm:pt modelId="{ECEAA7F9-203F-407C-A7DF-76C9E1ECD158}" type="sibTrans" cxnId="{E3794DEE-343B-4AC4-951B-72B79DA9C202}">
      <dgm:prSet/>
      <dgm:spPr/>
      <dgm:t>
        <a:bodyPr/>
        <a:lstStyle/>
        <a:p>
          <a:endParaRPr lang="en-US"/>
        </a:p>
      </dgm:t>
    </dgm:pt>
    <dgm:pt modelId="{91257B91-677F-4091-86A9-DA2E1F096A57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hợp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Thingspeak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5DE02B-F7F9-42DD-B0D2-49A497F29579}" type="parTrans" cxnId="{C97C2358-3EA1-41DB-8D90-DF836346C0E7}">
      <dgm:prSet/>
      <dgm:spPr/>
      <dgm:t>
        <a:bodyPr/>
        <a:lstStyle/>
        <a:p>
          <a:endParaRPr lang="en-US"/>
        </a:p>
      </dgm:t>
    </dgm:pt>
    <dgm:pt modelId="{BAAC09E0-365B-4A44-B632-9E71760EE119}" type="sibTrans" cxnId="{C97C2358-3EA1-41DB-8D90-DF836346C0E7}">
      <dgm:prSet/>
      <dgm:spPr/>
      <dgm:t>
        <a:bodyPr/>
        <a:lstStyle/>
        <a:p>
          <a:endParaRPr lang="en-US"/>
        </a:p>
      </dgm:t>
    </dgm:pt>
    <dgm:pt modelId="{E3A00837-F571-4D38-9C2F-AADCCC20CEE6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Giao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diện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web</a:t>
          </a:r>
        </a:p>
      </dgm:t>
    </dgm:pt>
    <dgm:pt modelId="{949C179C-450D-4F83-A8E0-E59CE7B5E2CF}" type="parTrans" cxnId="{9892C287-73CC-4055-913E-E70FCE356E46}">
      <dgm:prSet/>
      <dgm:spPr/>
      <dgm:t>
        <a:bodyPr/>
        <a:lstStyle/>
        <a:p>
          <a:endParaRPr lang="en-US"/>
        </a:p>
      </dgm:t>
    </dgm:pt>
    <dgm:pt modelId="{65425625-C236-4778-9377-8CE5BCFEC5DC}" type="sibTrans" cxnId="{9892C287-73CC-4055-913E-E70FCE356E46}">
      <dgm:prSet/>
      <dgm:spPr/>
      <dgm:t>
        <a:bodyPr/>
        <a:lstStyle/>
        <a:p>
          <a:endParaRPr lang="en-US"/>
        </a:p>
      </dgm:t>
    </dgm:pt>
    <dgm:pt modelId="{F64205C3-3C79-42AD-977D-15C6A217D8F9}">
      <dgm:prSet/>
      <dgm:spPr/>
      <dgm:t>
        <a:bodyPr/>
        <a:lstStyle/>
        <a:p>
          <a:endParaRPr altLang="en-US"/>
        </a:p>
      </dgm:t>
    </dgm:pt>
    <dgm:pt modelId="{A142188C-A652-4D65-AC31-01715A3AE5E2}" type="parTrans" cxnId="{A71074DC-0E73-4BC1-BA84-57DF294FF4C8}">
      <dgm:prSet/>
      <dgm:spPr/>
      <dgm:t>
        <a:bodyPr/>
        <a:lstStyle/>
        <a:p>
          <a:endParaRPr lang="en-US"/>
        </a:p>
      </dgm:t>
    </dgm:pt>
    <dgm:pt modelId="{1A566858-BC21-4AA6-B3C4-68CABEF5CE71}" type="sibTrans" cxnId="{A71074DC-0E73-4BC1-BA84-57DF294FF4C8}">
      <dgm:prSet/>
      <dgm:spPr/>
      <dgm:t>
        <a:bodyPr/>
        <a:lstStyle/>
        <a:p>
          <a:endParaRPr lang="en-US"/>
        </a:p>
      </dgm:t>
    </dgm:pt>
    <dgm:pt modelId="{838FA7B2-B749-45A9-A3E0-4403AA107E4B}">
      <dgm:prSet/>
      <dgm:spPr/>
      <dgm:t>
        <a:bodyPr/>
        <a:lstStyle/>
        <a:p>
          <a:endParaRPr altLang="en-US"/>
        </a:p>
      </dgm:t>
    </dgm:pt>
    <dgm:pt modelId="{249F3AAA-519A-4A1C-B5BA-8386D6108210}" type="parTrans" cxnId="{9ECE7136-3D7C-4EC8-B3A0-D6A26B662293}">
      <dgm:prSet/>
      <dgm:spPr/>
      <dgm:t>
        <a:bodyPr/>
        <a:lstStyle/>
        <a:p>
          <a:endParaRPr lang="en-US"/>
        </a:p>
      </dgm:t>
    </dgm:pt>
    <dgm:pt modelId="{25A7D348-0948-42C1-A6B3-E4212281A005}" type="sibTrans" cxnId="{9ECE7136-3D7C-4EC8-B3A0-D6A26B662293}">
      <dgm:prSet/>
      <dgm:spPr/>
      <dgm:t>
        <a:bodyPr/>
        <a:lstStyle/>
        <a:p>
          <a:endParaRPr lang="en-US"/>
        </a:p>
      </dgm:t>
    </dgm:pt>
    <dgm:pt modelId="{AB71FD9A-F73D-4B51-B3E7-DE053418F91A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dirty="0">
              <a:solidFill>
                <a:srgbClr val="1D41D5"/>
              </a:solidFill>
              <a:latin typeface="SamsungOne 700" panose="020B0803030303020204" pitchFamily="34" charset="0"/>
              <a:ea typeface="SamsungOne 700" panose="020B0803030303020204" pitchFamily="34" charset="0"/>
              <a:sym typeface="+mn-ea"/>
            </a:rPr>
            <a:t> </a:t>
          </a:r>
          <a:r>
            <a:rPr lang="en-US" altLang="ko-KR" sz="2000" dirty="0">
              <a:latin typeface="SamsungOne 700" panose="020B0803030303020204" pitchFamily="34" charset="0"/>
              <a:ea typeface="SamsungOne 700" panose="020B0803030303020204" pitchFamily="34" charset="0"/>
              <a:sym typeface="+mn-ea"/>
            </a:rPr>
            <a:t>4.1.2 Benefits</a:t>
          </a:r>
        </a:p>
      </dgm:t>
    </dgm:pt>
    <dgm:pt modelId="{49832EFD-2DF4-4658-B3AB-26D15C75B3EF}" type="parTrans" cxnId="{0B33F5F7-AB73-4FFE-9B13-CB0A323091A6}">
      <dgm:prSet/>
      <dgm:spPr/>
      <dgm:t>
        <a:bodyPr/>
        <a:lstStyle/>
        <a:p>
          <a:endParaRPr lang="en-US"/>
        </a:p>
      </dgm:t>
    </dgm:pt>
    <dgm:pt modelId="{779C825E-56F5-4ECD-9642-4749E96E4A44}" type="sibTrans" cxnId="{0B33F5F7-AB73-4FFE-9B13-CB0A323091A6}">
      <dgm:prSet/>
      <dgm:spPr/>
      <dgm:t>
        <a:bodyPr/>
        <a:lstStyle/>
        <a:p>
          <a:endParaRPr lang="en-US"/>
        </a:p>
      </dgm:t>
    </dgm:pt>
    <dgm:pt modelId="{C84205E0-9980-447F-B9E7-472B808E5842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Giám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sát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môi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trường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30E0F5-C47F-4C11-8926-3025DF970690}" type="parTrans" cxnId="{62831869-58C3-4026-A67A-DA0AD5447078}">
      <dgm:prSet/>
      <dgm:spPr/>
      <dgm:t>
        <a:bodyPr/>
        <a:lstStyle/>
        <a:p>
          <a:endParaRPr lang="en-US"/>
        </a:p>
      </dgm:t>
    </dgm:pt>
    <dgm:pt modelId="{2215A685-DDA7-40C3-8A3D-C3B272248D38}" type="sibTrans" cxnId="{62831869-58C3-4026-A67A-DA0AD5447078}">
      <dgm:prSet/>
      <dgm:spPr/>
      <dgm:t>
        <a:bodyPr/>
        <a:lstStyle/>
        <a:p>
          <a:endParaRPr lang="en-US"/>
        </a:p>
      </dgm:t>
    </dgm:pt>
    <dgm:pt modelId="{0656BC49-1812-45CB-9879-F3A4E116D8B7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kiệm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lượng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CD9DDC-F958-4452-9962-D96CCEC3043C}" type="parTrans" cxnId="{F7E02541-6515-43AA-AAEE-F418A3A9B159}">
      <dgm:prSet/>
      <dgm:spPr/>
      <dgm:t>
        <a:bodyPr/>
        <a:lstStyle/>
        <a:p>
          <a:endParaRPr lang="en-US"/>
        </a:p>
      </dgm:t>
    </dgm:pt>
    <dgm:pt modelId="{31D559F3-6381-4735-8105-C3F03E1FC28B}" type="sibTrans" cxnId="{F7E02541-6515-43AA-AAEE-F418A3A9B159}">
      <dgm:prSet/>
      <dgm:spPr/>
      <dgm:t>
        <a:bodyPr/>
        <a:lstStyle/>
        <a:p>
          <a:endParaRPr lang="en-US"/>
        </a:p>
      </dgm:t>
    </dgm:pt>
    <dgm:pt modelId="{62FAB6A1-32F4-44EE-91C5-2B44CFE49F6D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Điều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khiển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từ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xa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23654A-99ED-48BC-89E9-B69D23085986}" type="parTrans" cxnId="{27FA83FC-4AAB-43D3-BF3E-63EBE4A9302D}">
      <dgm:prSet/>
      <dgm:spPr/>
      <dgm:t>
        <a:bodyPr/>
        <a:lstStyle/>
        <a:p>
          <a:endParaRPr lang="en-US"/>
        </a:p>
      </dgm:t>
    </dgm:pt>
    <dgm:pt modelId="{8D041C43-7240-41D0-A545-09E75E1A6F0C}" type="sibTrans" cxnId="{27FA83FC-4AAB-43D3-BF3E-63EBE4A9302D}">
      <dgm:prSet/>
      <dgm:spPr/>
      <dgm:t>
        <a:bodyPr/>
        <a:lstStyle/>
        <a:p>
          <a:endParaRPr lang="en-US"/>
        </a:p>
      </dgm:t>
    </dgm:pt>
    <dgm:pt modelId="{9C76BA91-1F8E-48DC-9005-269B2B15F7A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4.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Khả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mở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rộng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86E09A-84A2-481B-996B-FC063C8A4472}" type="parTrans" cxnId="{1609F1F2-2F8E-44C0-A798-A9B4F13FAAA8}">
      <dgm:prSet/>
      <dgm:spPr/>
      <dgm:t>
        <a:bodyPr/>
        <a:lstStyle/>
        <a:p>
          <a:endParaRPr lang="en-US"/>
        </a:p>
      </dgm:t>
    </dgm:pt>
    <dgm:pt modelId="{C905ECDC-0847-4F5E-A6B4-9EB2FDE68E52}" type="sibTrans" cxnId="{1609F1F2-2F8E-44C0-A798-A9B4F13FAAA8}">
      <dgm:prSet/>
      <dgm:spPr/>
      <dgm:t>
        <a:bodyPr/>
        <a:lstStyle/>
        <a:p>
          <a:endParaRPr lang="en-US"/>
        </a:p>
      </dgm:t>
    </dgm:pt>
    <dgm:pt modelId="{FE588FF0-24B7-408C-BC91-D71BAE1E55BA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5. </a:t>
          </a:r>
          <a:r>
            <a:rPr lang="en-US" b="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0" dirty="0" err="1">
              <a:latin typeface="Arial" panose="020B0604020202020204" pitchFamily="34" charset="0"/>
              <a:cs typeface="Arial" panose="020B0604020202020204" pitchFamily="34" charset="0"/>
            </a:rPr>
            <a:t>hợp</a:t>
          </a:r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 IoT</a:t>
          </a:r>
        </a:p>
      </dgm:t>
    </dgm:pt>
    <dgm:pt modelId="{43E08EDB-34BC-4298-8042-A2B3C213BA26}" type="parTrans" cxnId="{6F6222D7-603C-4C5D-A663-F95FADFA28A4}">
      <dgm:prSet/>
      <dgm:spPr/>
      <dgm:t>
        <a:bodyPr/>
        <a:lstStyle/>
        <a:p>
          <a:endParaRPr lang="en-US"/>
        </a:p>
      </dgm:t>
    </dgm:pt>
    <dgm:pt modelId="{116525CC-A506-4792-9BA2-DF9791B4D8BF}" type="sibTrans" cxnId="{6F6222D7-603C-4C5D-A663-F95FADFA28A4}">
      <dgm:prSet/>
      <dgm:spPr/>
      <dgm:t>
        <a:bodyPr/>
        <a:lstStyle/>
        <a:p>
          <a:endParaRPr lang="en-US"/>
        </a:p>
      </dgm:t>
    </dgm:pt>
    <dgm:pt modelId="{E8B683B4-CC9A-4EAF-8AD1-8E9040E4B842}" type="pres">
      <dgm:prSet presAssocID="{35558AF1-0EC6-4D1C-8E90-C05FEAF92E8D}" presName="layout" presStyleCnt="0">
        <dgm:presLayoutVars>
          <dgm:chMax/>
          <dgm:chPref/>
          <dgm:dir/>
          <dgm:resizeHandles/>
        </dgm:presLayoutVars>
      </dgm:prSet>
      <dgm:spPr/>
    </dgm:pt>
    <dgm:pt modelId="{AABB63BC-F73A-4675-BF75-863390199BDA}" type="pres">
      <dgm:prSet presAssocID="{DC6E1F64-28AC-4FBA-BF71-E4FE67A82554}" presName="root" presStyleCnt="0">
        <dgm:presLayoutVars>
          <dgm:chMax/>
          <dgm:chPref/>
        </dgm:presLayoutVars>
      </dgm:prSet>
      <dgm:spPr/>
    </dgm:pt>
    <dgm:pt modelId="{E7B329B0-EF90-424C-B358-35857FB7AF7B}" type="pres">
      <dgm:prSet presAssocID="{DC6E1F64-28AC-4FBA-BF71-E4FE67A82554}" presName="rootComposite" presStyleCnt="0">
        <dgm:presLayoutVars/>
      </dgm:prSet>
      <dgm:spPr/>
    </dgm:pt>
    <dgm:pt modelId="{B238326A-CFE6-4521-930F-E91E4BFCC0A1}" type="pres">
      <dgm:prSet presAssocID="{DC6E1F64-28AC-4FBA-BF71-E4FE67A82554}" presName="ParentAccent" presStyleLbl="alignNode1" presStyleIdx="0" presStyleCnt="2"/>
      <dgm:spPr/>
    </dgm:pt>
    <dgm:pt modelId="{64FEA07D-D576-4DAA-B4E9-022B3756F7BB}" type="pres">
      <dgm:prSet presAssocID="{DC6E1F64-28AC-4FBA-BF71-E4FE67A82554}" presName="ParentSmallAccent" presStyleLbl="fgAcc1" presStyleIdx="0" presStyleCnt="2"/>
      <dgm:spPr/>
    </dgm:pt>
    <dgm:pt modelId="{E2515008-CBA9-4AF7-A24C-6922EA5D96FB}" type="pres">
      <dgm:prSet presAssocID="{DC6E1F64-28AC-4FBA-BF71-E4FE67A82554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78B66652-052E-403E-9CC2-018F13CD2741}" type="pres">
      <dgm:prSet presAssocID="{DC6E1F64-28AC-4FBA-BF71-E4FE67A82554}" presName="childShape" presStyleCnt="0">
        <dgm:presLayoutVars>
          <dgm:chMax val="0"/>
          <dgm:chPref val="0"/>
        </dgm:presLayoutVars>
      </dgm:prSet>
      <dgm:spPr/>
    </dgm:pt>
    <dgm:pt modelId="{B523B4DF-04A5-4C3F-8739-9FBD04515E87}" type="pres">
      <dgm:prSet presAssocID="{50100B2D-FD03-4254-BB61-EB17139864F2}" presName="childComposite" presStyleCnt="0">
        <dgm:presLayoutVars>
          <dgm:chMax val="0"/>
          <dgm:chPref val="0"/>
        </dgm:presLayoutVars>
      </dgm:prSet>
      <dgm:spPr/>
    </dgm:pt>
    <dgm:pt modelId="{AD84E9CD-AD92-4902-A1EF-4DCCBE5FAD33}" type="pres">
      <dgm:prSet presAssocID="{50100B2D-FD03-4254-BB61-EB17139864F2}" presName="ChildAccent" presStyleLbl="solidFgAcc1" presStyleIdx="0" presStyleCnt="10"/>
      <dgm:spPr/>
    </dgm:pt>
    <dgm:pt modelId="{9AA504EC-521E-4CA2-A0F6-4F147FF601DE}" type="pres">
      <dgm:prSet presAssocID="{50100B2D-FD03-4254-BB61-EB17139864F2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9C8524DD-DA69-4234-B276-26C557022C5B}" type="pres">
      <dgm:prSet presAssocID="{91257B91-677F-4091-86A9-DA2E1F096A57}" presName="childComposite" presStyleCnt="0">
        <dgm:presLayoutVars>
          <dgm:chMax val="0"/>
          <dgm:chPref val="0"/>
        </dgm:presLayoutVars>
      </dgm:prSet>
      <dgm:spPr/>
    </dgm:pt>
    <dgm:pt modelId="{9309CEC0-599A-42DF-8AF7-247C32AB562F}" type="pres">
      <dgm:prSet presAssocID="{91257B91-677F-4091-86A9-DA2E1F096A57}" presName="ChildAccent" presStyleLbl="solidFgAcc1" presStyleIdx="1" presStyleCnt="10"/>
      <dgm:spPr/>
    </dgm:pt>
    <dgm:pt modelId="{8C7EE341-F956-4B32-9FDC-51A19A54C5B7}" type="pres">
      <dgm:prSet presAssocID="{91257B91-677F-4091-86A9-DA2E1F096A57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C8092317-E3FC-4026-987E-59FEB87E7BB5}" type="pres">
      <dgm:prSet presAssocID="{E3A00837-F571-4D38-9C2F-AADCCC20CEE6}" presName="childComposite" presStyleCnt="0">
        <dgm:presLayoutVars>
          <dgm:chMax val="0"/>
          <dgm:chPref val="0"/>
        </dgm:presLayoutVars>
      </dgm:prSet>
      <dgm:spPr/>
    </dgm:pt>
    <dgm:pt modelId="{2B4660B8-0D83-4BA4-952F-B3839E7AA1BD}" type="pres">
      <dgm:prSet presAssocID="{E3A00837-F571-4D38-9C2F-AADCCC20CEE6}" presName="ChildAccent" presStyleLbl="solidFgAcc1" presStyleIdx="2" presStyleCnt="10"/>
      <dgm:spPr/>
    </dgm:pt>
    <dgm:pt modelId="{98864C97-3AF5-4B97-89C2-E64316F053C6}" type="pres">
      <dgm:prSet presAssocID="{E3A00837-F571-4D38-9C2F-AADCCC20CEE6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C72B8C69-447E-43B6-BADB-203F664ADB82}" type="pres">
      <dgm:prSet presAssocID="{F64205C3-3C79-42AD-977D-15C6A217D8F9}" presName="childComposite" presStyleCnt="0">
        <dgm:presLayoutVars>
          <dgm:chMax val="0"/>
          <dgm:chPref val="0"/>
        </dgm:presLayoutVars>
      </dgm:prSet>
      <dgm:spPr/>
    </dgm:pt>
    <dgm:pt modelId="{E1D80879-6C89-4406-9651-2C027B63F4AE}" type="pres">
      <dgm:prSet presAssocID="{F64205C3-3C79-42AD-977D-15C6A217D8F9}" presName="ChildAccent" presStyleLbl="solidFgAcc1" presStyleIdx="3" presStyleCnt="10"/>
      <dgm:spPr/>
    </dgm:pt>
    <dgm:pt modelId="{906E5DB7-2797-4118-B18B-E20F4A4AE010}" type="pres">
      <dgm:prSet presAssocID="{F64205C3-3C79-42AD-977D-15C6A217D8F9}" presName="Child" presStyleLbl="revTx" presStyleIdx="4" presStyleCnt="12">
        <dgm:presLayoutVars>
          <dgm:chMax val="0"/>
          <dgm:chPref val="0"/>
          <dgm:bulletEnabled val="1"/>
        </dgm:presLayoutVars>
      </dgm:prSet>
      <dgm:spPr/>
    </dgm:pt>
    <dgm:pt modelId="{D90D2114-C25A-40DA-9E2E-C23630DA1A59}" type="pres">
      <dgm:prSet presAssocID="{838FA7B2-B749-45A9-A3E0-4403AA107E4B}" presName="childComposite" presStyleCnt="0">
        <dgm:presLayoutVars>
          <dgm:chMax val="0"/>
          <dgm:chPref val="0"/>
        </dgm:presLayoutVars>
      </dgm:prSet>
      <dgm:spPr/>
    </dgm:pt>
    <dgm:pt modelId="{916D68B4-5828-43C2-9D39-15C7312589BD}" type="pres">
      <dgm:prSet presAssocID="{838FA7B2-B749-45A9-A3E0-4403AA107E4B}" presName="ChildAccent" presStyleLbl="solidFgAcc1" presStyleIdx="4" presStyleCnt="10" custLinFactY="-100000" custLinFactNeighborX="-5109" custLinFactNeighborY="-129033"/>
      <dgm:spPr/>
    </dgm:pt>
    <dgm:pt modelId="{4937FC75-7297-4026-919E-4AC8DE728AFE}" type="pres">
      <dgm:prSet presAssocID="{838FA7B2-B749-45A9-A3E0-4403AA107E4B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FFC1A045-8AB1-4DC0-A80E-EBD7CAFE66CE}" type="pres">
      <dgm:prSet presAssocID="{AB71FD9A-F73D-4B51-B3E7-DE053418F91A}" presName="root" presStyleCnt="0">
        <dgm:presLayoutVars>
          <dgm:chMax/>
          <dgm:chPref/>
        </dgm:presLayoutVars>
      </dgm:prSet>
      <dgm:spPr/>
    </dgm:pt>
    <dgm:pt modelId="{F8D12FC8-36F1-4B14-A8D0-B41534B6D825}" type="pres">
      <dgm:prSet presAssocID="{AB71FD9A-F73D-4B51-B3E7-DE053418F91A}" presName="rootComposite" presStyleCnt="0">
        <dgm:presLayoutVars/>
      </dgm:prSet>
      <dgm:spPr/>
    </dgm:pt>
    <dgm:pt modelId="{4883A32C-FB6D-4470-834B-A0D0B519B6E8}" type="pres">
      <dgm:prSet presAssocID="{AB71FD9A-F73D-4B51-B3E7-DE053418F91A}" presName="ParentAccent" presStyleLbl="alignNode1" presStyleIdx="1" presStyleCnt="2"/>
      <dgm:spPr/>
    </dgm:pt>
    <dgm:pt modelId="{16272331-F376-4F78-9E72-6620FFE1EEC3}" type="pres">
      <dgm:prSet presAssocID="{AB71FD9A-F73D-4B51-B3E7-DE053418F91A}" presName="ParentSmallAccent" presStyleLbl="fgAcc1" presStyleIdx="1" presStyleCnt="2"/>
      <dgm:spPr/>
    </dgm:pt>
    <dgm:pt modelId="{D42EB80D-978D-4E33-A14B-3612F1F0EC16}" type="pres">
      <dgm:prSet presAssocID="{AB71FD9A-F73D-4B51-B3E7-DE053418F91A}" presName="Parent" presStyleLbl="revTx" presStyleIdx="6" presStyleCnt="12">
        <dgm:presLayoutVars>
          <dgm:chMax/>
          <dgm:chPref val="4"/>
          <dgm:bulletEnabled val="1"/>
        </dgm:presLayoutVars>
      </dgm:prSet>
      <dgm:spPr/>
    </dgm:pt>
    <dgm:pt modelId="{578214DC-1BB7-4BA1-A6D6-E846C9C25F6B}" type="pres">
      <dgm:prSet presAssocID="{AB71FD9A-F73D-4B51-B3E7-DE053418F91A}" presName="childShape" presStyleCnt="0">
        <dgm:presLayoutVars>
          <dgm:chMax val="0"/>
          <dgm:chPref val="0"/>
        </dgm:presLayoutVars>
      </dgm:prSet>
      <dgm:spPr/>
    </dgm:pt>
    <dgm:pt modelId="{10DED540-3595-43ED-9E4B-5934EBBE357C}" type="pres">
      <dgm:prSet presAssocID="{C84205E0-9980-447F-B9E7-472B808E5842}" presName="childComposite" presStyleCnt="0">
        <dgm:presLayoutVars>
          <dgm:chMax val="0"/>
          <dgm:chPref val="0"/>
        </dgm:presLayoutVars>
      </dgm:prSet>
      <dgm:spPr/>
    </dgm:pt>
    <dgm:pt modelId="{6B4C860A-DBDB-4F25-AEE7-078D55D197F8}" type="pres">
      <dgm:prSet presAssocID="{C84205E0-9980-447F-B9E7-472B808E5842}" presName="ChildAccent" presStyleLbl="solidFgAcc1" presStyleIdx="5" presStyleCnt="10"/>
      <dgm:spPr/>
    </dgm:pt>
    <dgm:pt modelId="{54539F7E-C594-4A33-A548-FC053A5E74C0}" type="pres">
      <dgm:prSet presAssocID="{C84205E0-9980-447F-B9E7-472B808E5842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3015F0F5-1EFB-46C8-9A7D-A0E002016A95}" type="pres">
      <dgm:prSet presAssocID="{0656BC49-1812-45CB-9879-F3A4E116D8B7}" presName="childComposite" presStyleCnt="0">
        <dgm:presLayoutVars>
          <dgm:chMax val="0"/>
          <dgm:chPref val="0"/>
        </dgm:presLayoutVars>
      </dgm:prSet>
      <dgm:spPr/>
    </dgm:pt>
    <dgm:pt modelId="{E2D49713-C487-4217-897C-F1AC5452D8AE}" type="pres">
      <dgm:prSet presAssocID="{0656BC49-1812-45CB-9879-F3A4E116D8B7}" presName="ChildAccent" presStyleLbl="solidFgAcc1" presStyleIdx="6" presStyleCnt="10"/>
      <dgm:spPr/>
    </dgm:pt>
    <dgm:pt modelId="{C8B4A2BD-9153-4BF1-97C2-56D067BD9B4D}" type="pres">
      <dgm:prSet presAssocID="{0656BC49-1812-45CB-9879-F3A4E116D8B7}" presName="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46A112DC-C0E7-4B5E-93B2-6829EBAB00C7}" type="pres">
      <dgm:prSet presAssocID="{62FAB6A1-32F4-44EE-91C5-2B44CFE49F6D}" presName="childComposite" presStyleCnt="0">
        <dgm:presLayoutVars>
          <dgm:chMax val="0"/>
          <dgm:chPref val="0"/>
        </dgm:presLayoutVars>
      </dgm:prSet>
      <dgm:spPr/>
    </dgm:pt>
    <dgm:pt modelId="{86D5968F-5D14-425C-BC01-D9BACC060D2B}" type="pres">
      <dgm:prSet presAssocID="{62FAB6A1-32F4-44EE-91C5-2B44CFE49F6D}" presName="ChildAccent" presStyleLbl="solidFgAcc1" presStyleIdx="7" presStyleCnt="10"/>
      <dgm:spPr/>
    </dgm:pt>
    <dgm:pt modelId="{43EAE0DB-A52C-41DB-8B6A-88727B61E0E2}" type="pres">
      <dgm:prSet presAssocID="{62FAB6A1-32F4-44EE-91C5-2B44CFE49F6D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1F7ACFF4-8B30-4E1D-8E4F-A9CB1A771F05}" type="pres">
      <dgm:prSet presAssocID="{9C76BA91-1F8E-48DC-9005-269B2B15F7A0}" presName="childComposite" presStyleCnt="0">
        <dgm:presLayoutVars>
          <dgm:chMax val="0"/>
          <dgm:chPref val="0"/>
        </dgm:presLayoutVars>
      </dgm:prSet>
      <dgm:spPr/>
    </dgm:pt>
    <dgm:pt modelId="{992CBC9E-1B47-4404-AA63-0E7540A5B626}" type="pres">
      <dgm:prSet presAssocID="{9C76BA91-1F8E-48DC-9005-269B2B15F7A0}" presName="ChildAccent" presStyleLbl="solidFgAcc1" presStyleIdx="8" presStyleCnt="10"/>
      <dgm:spPr/>
    </dgm:pt>
    <dgm:pt modelId="{1526C903-4777-4B98-AB3E-43FC08D67289}" type="pres">
      <dgm:prSet presAssocID="{9C76BA91-1F8E-48DC-9005-269B2B15F7A0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19CCDA4A-C12B-4BB4-A469-00D4FAFA8C51}" type="pres">
      <dgm:prSet presAssocID="{FE588FF0-24B7-408C-BC91-D71BAE1E55BA}" presName="childComposite" presStyleCnt="0">
        <dgm:presLayoutVars>
          <dgm:chMax val="0"/>
          <dgm:chPref val="0"/>
        </dgm:presLayoutVars>
      </dgm:prSet>
      <dgm:spPr/>
    </dgm:pt>
    <dgm:pt modelId="{63C9150E-F214-47AC-B12F-E02E2DC90E5C}" type="pres">
      <dgm:prSet presAssocID="{FE588FF0-24B7-408C-BC91-D71BAE1E55BA}" presName="ChildAccent" presStyleLbl="solidFgAcc1" presStyleIdx="9" presStyleCnt="10"/>
      <dgm:spPr/>
    </dgm:pt>
    <dgm:pt modelId="{0C1C6160-1355-4127-A5C0-2172F5B58998}" type="pres">
      <dgm:prSet presAssocID="{FE588FF0-24B7-408C-BC91-D71BAE1E55BA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79CDCB06-A1D3-4F7C-B679-DF37FF8685F3}" type="presOf" srcId="{0656BC49-1812-45CB-9879-F3A4E116D8B7}" destId="{C8B4A2BD-9153-4BF1-97C2-56D067BD9B4D}" srcOrd="0" destOrd="0" presId="urn:microsoft.com/office/officeart/2008/layout/SquareAccentList#1"/>
    <dgm:cxn modelId="{5257F929-5AC3-429A-B84E-D3176E2520C8}" type="presOf" srcId="{62FAB6A1-32F4-44EE-91C5-2B44CFE49F6D}" destId="{43EAE0DB-A52C-41DB-8B6A-88727B61E0E2}" srcOrd="0" destOrd="0" presId="urn:microsoft.com/office/officeart/2008/layout/SquareAccentList#1"/>
    <dgm:cxn modelId="{9ECE7136-3D7C-4EC8-B3A0-D6A26B662293}" srcId="{DC6E1F64-28AC-4FBA-BF71-E4FE67A82554}" destId="{838FA7B2-B749-45A9-A3E0-4403AA107E4B}" srcOrd="4" destOrd="0" parTransId="{249F3AAA-519A-4A1C-B5BA-8386D6108210}" sibTransId="{25A7D348-0948-42C1-A6B3-E4212281A005}"/>
    <dgm:cxn modelId="{40A3C538-DC97-4CA2-A422-770D3391F1D7}" type="presOf" srcId="{35558AF1-0EC6-4D1C-8E90-C05FEAF92E8D}" destId="{E8B683B4-CC9A-4EAF-8AD1-8E9040E4B842}" srcOrd="0" destOrd="0" presId="urn:microsoft.com/office/officeart/2008/layout/SquareAccentList#1"/>
    <dgm:cxn modelId="{F7E02541-6515-43AA-AAEE-F418A3A9B159}" srcId="{AB71FD9A-F73D-4B51-B3E7-DE053418F91A}" destId="{0656BC49-1812-45CB-9879-F3A4E116D8B7}" srcOrd="1" destOrd="0" parTransId="{43CD9DDC-F958-4452-9962-D96CCEC3043C}" sibTransId="{31D559F3-6381-4735-8105-C3F03E1FC28B}"/>
    <dgm:cxn modelId="{62831869-58C3-4026-A67A-DA0AD5447078}" srcId="{AB71FD9A-F73D-4B51-B3E7-DE053418F91A}" destId="{C84205E0-9980-447F-B9E7-472B808E5842}" srcOrd="0" destOrd="0" parTransId="{4530E0F5-C47F-4C11-8926-3025DF970690}" sibTransId="{2215A685-DDA7-40C3-8A3D-C3B272248D38}"/>
    <dgm:cxn modelId="{A223374B-D929-40BC-B5C9-25E9A228CAD7}" type="presOf" srcId="{838FA7B2-B749-45A9-A3E0-4403AA107E4B}" destId="{4937FC75-7297-4026-919E-4AC8DE728AFE}" srcOrd="0" destOrd="0" presId="urn:microsoft.com/office/officeart/2008/layout/SquareAccentList#1"/>
    <dgm:cxn modelId="{0750CB4F-5BA3-4DC3-BADF-FF8F3CB62C12}" type="presOf" srcId="{E3A00837-F571-4D38-9C2F-AADCCC20CEE6}" destId="{98864C97-3AF5-4B97-89C2-E64316F053C6}" srcOrd="0" destOrd="0" presId="urn:microsoft.com/office/officeart/2008/layout/SquareAccentList#1"/>
    <dgm:cxn modelId="{8B24CE75-E6CD-40FE-AEC6-868BF44BB336}" type="presOf" srcId="{FE588FF0-24B7-408C-BC91-D71BAE1E55BA}" destId="{0C1C6160-1355-4127-A5C0-2172F5B58998}" srcOrd="0" destOrd="0" presId="urn:microsoft.com/office/officeart/2008/layout/SquareAccentList#1"/>
    <dgm:cxn modelId="{C97C2358-3EA1-41DB-8D90-DF836346C0E7}" srcId="{DC6E1F64-28AC-4FBA-BF71-E4FE67A82554}" destId="{91257B91-677F-4091-86A9-DA2E1F096A57}" srcOrd="1" destOrd="0" parTransId="{185DE02B-F7F9-42DD-B0D2-49A497F29579}" sibTransId="{BAAC09E0-365B-4A44-B632-9E71760EE119}"/>
    <dgm:cxn modelId="{9AB1B087-7A2D-4CC8-8CE0-044E536E4475}" type="presOf" srcId="{AB71FD9A-F73D-4B51-B3E7-DE053418F91A}" destId="{F8D12FC8-36F1-4B14-A8D0-B41534B6D825}" srcOrd="0" destOrd="0" presId="urn:microsoft.com/office/officeart/2008/layout/SquareAccentList#1"/>
    <dgm:cxn modelId="{9892C287-73CC-4055-913E-E70FCE356E46}" srcId="{DC6E1F64-28AC-4FBA-BF71-E4FE67A82554}" destId="{E3A00837-F571-4D38-9C2F-AADCCC20CEE6}" srcOrd="2" destOrd="0" parTransId="{949C179C-450D-4F83-A8E0-E59CE7B5E2CF}" sibTransId="{65425625-C236-4778-9377-8CE5BCFEC5DC}"/>
    <dgm:cxn modelId="{FD99D793-0FDE-4129-B06E-BACDFA839349}" type="presOf" srcId="{DC6E1F64-28AC-4FBA-BF71-E4FE67A82554}" destId="{E2515008-CBA9-4AF7-A24C-6922EA5D96FB}" srcOrd="1" destOrd="0" presId="urn:microsoft.com/office/officeart/2008/layout/SquareAccentList#1"/>
    <dgm:cxn modelId="{0E089595-D049-4D87-8764-0E7CFF67E10F}" type="presOf" srcId="{9C76BA91-1F8E-48DC-9005-269B2B15F7A0}" destId="{1526C903-4777-4B98-AB3E-43FC08D67289}" srcOrd="0" destOrd="0" presId="urn:microsoft.com/office/officeart/2008/layout/SquareAccentList#1"/>
    <dgm:cxn modelId="{7571189B-51E9-44CB-876E-889840E19804}" type="presOf" srcId="{AB71FD9A-F73D-4B51-B3E7-DE053418F91A}" destId="{D42EB80D-978D-4E33-A14B-3612F1F0EC16}" srcOrd="1" destOrd="0" presId="urn:microsoft.com/office/officeart/2008/layout/SquareAccentList#1"/>
    <dgm:cxn modelId="{1DE1E9A5-6969-494B-BF17-046BA4662EEC}" type="presOf" srcId="{DC6E1F64-28AC-4FBA-BF71-E4FE67A82554}" destId="{E7B329B0-EF90-424C-B358-35857FB7AF7B}" srcOrd="0" destOrd="0" presId="urn:microsoft.com/office/officeart/2008/layout/SquareAccentList#1"/>
    <dgm:cxn modelId="{400EC1C9-795D-4A32-A33C-77E7605FD6E0}" type="presOf" srcId="{91257B91-677F-4091-86A9-DA2E1F096A57}" destId="{8C7EE341-F956-4B32-9FDC-51A19A54C5B7}" srcOrd="0" destOrd="0" presId="urn:microsoft.com/office/officeart/2008/layout/SquareAccentList#1"/>
    <dgm:cxn modelId="{275C31CB-1D8E-445B-9356-A7CD9BE4E4A8}" type="presOf" srcId="{F64205C3-3C79-42AD-977D-15C6A217D8F9}" destId="{906E5DB7-2797-4118-B18B-E20F4A4AE010}" srcOrd="0" destOrd="0" presId="urn:microsoft.com/office/officeart/2008/layout/SquareAccentList#1"/>
    <dgm:cxn modelId="{E08A61CB-F75F-4C37-967F-FBAA05E26057}" type="presOf" srcId="{C84205E0-9980-447F-B9E7-472B808E5842}" destId="{54539F7E-C594-4A33-A548-FC053A5E74C0}" srcOrd="0" destOrd="0" presId="urn:microsoft.com/office/officeart/2008/layout/SquareAccentList#1"/>
    <dgm:cxn modelId="{6F6222D7-603C-4C5D-A663-F95FADFA28A4}" srcId="{AB71FD9A-F73D-4B51-B3E7-DE053418F91A}" destId="{FE588FF0-24B7-408C-BC91-D71BAE1E55BA}" srcOrd="4" destOrd="0" parTransId="{43E08EDB-34BC-4298-8042-A2B3C213BA26}" sibTransId="{116525CC-A506-4792-9BA2-DF9791B4D8BF}"/>
    <dgm:cxn modelId="{A71074DC-0E73-4BC1-BA84-57DF294FF4C8}" srcId="{DC6E1F64-28AC-4FBA-BF71-E4FE67A82554}" destId="{F64205C3-3C79-42AD-977D-15C6A217D8F9}" srcOrd="3" destOrd="0" parTransId="{A142188C-A652-4D65-AC31-01715A3AE5E2}" sibTransId="{1A566858-BC21-4AA6-B3C4-68CABEF5CE71}"/>
    <dgm:cxn modelId="{F9F1FBDD-B965-4B53-A1D6-752FE7215ABC}" srcId="{35558AF1-0EC6-4D1C-8E90-C05FEAF92E8D}" destId="{DC6E1F64-28AC-4FBA-BF71-E4FE67A82554}" srcOrd="0" destOrd="0" parTransId="{DE25C55C-752C-4362-BF61-CB44F864000F}" sibTransId="{0DED925F-D899-478B-8059-E861EF746843}"/>
    <dgm:cxn modelId="{E3794DEE-343B-4AC4-951B-72B79DA9C202}" srcId="{DC6E1F64-28AC-4FBA-BF71-E4FE67A82554}" destId="{50100B2D-FD03-4254-BB61-EB17139864F2}" srcOrd="0" destOrd="0" parTransId="{8504DA07-4D85-4E24-8B6B-CA57A43435EF}" sibTransId="{ECEAA7F9-203F-407C-A7DF-76C9E1ECD158}"/>
    <dgm:cxn modelId="{1609F1F2-2F8E-44C0-A798-A9B4F13FAAA8}" srcId="{AB71FD9A-F73D-4B51-B3E7-DE053418F91A}" destId="{9C76BA91-1F8E-48DC-9005-269B2B15F7A0}" srcOrd="3" destOrd="0" parTransId="{E386E09A-84A2-481B-996B-FC063C8A4472}" sibTransId="{C905ECDC-0847-4F5E-A6B4-9EB2FDE68E52}"/>
    <dgm:cxn modelId="{0B33F5F7-AB73-4FFE-9B13-CB0A323091A6}" srcId="{35558AF1-0EC6-4D1C-8E90-C05FEAF92E8D}" destId="{AB71FD9A-F73D-4B51-B3E7-DE053418F91A}" srcOrd="1" destOrd="0" parTransId="{49832EFD-2DF4-4658-B3AB-26D15C75B3EF}" sibTransId="{779C825E-56F5-4ECD-9642-4749E96E4A44}"/>
    <dgm:cxn modelId="{27FA83FC-4AAB-43D3-BF3E-63EBE4A9302D}" srcId="{AB71FD9A-F73D-4B51-B3E7-DE053418F91A}" destId="{62FAB6A1-32F4-44EE-91C5-2B44CFE49F6D}" srcOrd="2" destOrd="0" parTransId="{0E23654A-99ED-48BC-89E9-B69D23085986}" sibTransId="{8D041C43-7240-41D0-A545-09E75E1A6F0C}"/>
    <dgm:cxn modelId="{FA17D5FE-9C7D-4FC1-822C-B102F1C177EB}" type="presOf" srcId="{50100B2D-FD03-4254-BB61-EB17139864F2}" destId="{9AA504EC-521E-4CA2-A0F6-4F147FF601DE}" srcOrd="0" destOrd="0" presId="urn:microsoft.com/office/officeart/2008/layout/SquareAccentList#1"/>
    <dgm:cxn modelId="{2087F4C0-1EB3-44EF-88F6-027880A2EC49}" type="presParOf" srcId="{E8B683B4-CC9A-4EAF-8AD1-8E9040E4B842}" destId="{AABB63BC-F73A-4675-BF75-863390199BDA}" srcOrd="0" destOrd="0" presId="urn:microsoft.com/office/officeart/2008/layout/SquareAccentList#1"/>
    <dgm:cxn modelId="{D8574332-DA63-416C-8122-B8DAAF819F76}" type="presParOf" srcId="{AABB63BC-F73A-4675-BF75-863390199BDA}" destId="{E7B329B0-EF90-424C-B358-35857FB7AF7B}" srcOrd="0" destOrd="0" presId="urn:microsoft.com/office/officeart/2008/layout/SquareAccentList#1"/>
    <dgm:cxn modelId="{4FF5FF69-D377-42F0-A002-92FADB771F2D}" type="presParOf" srcId="{E7B329B0-EF90-424C-B358-35857FB7AF7B}" destId="{B238326A-CFE6-4521-930F-E91E4BFCC0A1}" srcOrd="0" destOrd="0" presId="urn:microsoft.com/office/officeart/2008/layout/SquareAccentList#1"/>
    <dgm:cxn modelId="{2E739B65-6BBC-4027-8CB8-C24866C4F840}" type="presParOf" srcId="{E7B329B0-EF90-424C-B358-35857FB7AF7B}" destId="{64FEA07D-D576-4DAA-B4E9-022B3756F7BB}" srcOrd="1" destOrd="0" presId="urn:microsoft.com/office/officeart/2008/layout/SquareAccentList#1"/>
    <dgm:cxn modelId="{968A3FC7-68D8-4D5A-800D-07240EA0F40B}" type="presParOf" srcId="{E7B329B0-EF90-424C-B358-35857FB7AF7B}" destId="{E2515008-CBA9-4AF7-A24C-6922EA5D96FB}" srcOrd="2" destOrd="0" presId="urn:microsoft.com/office/officeart/2008/layout/SquareAccentList#1"/>
    <dgm:cxn modelId="{8074DB30-C82B-44CE-BBF3-697306E0BFCD}" type="presParOf" srcId="{AABB63BC-F73A-4675-BF75-863390199BDA}" destId="{78B66652-052E-403E-9CC2-018F13CD2741}" srcOrd="1" destOrd="0" presId="urn:microsoft.com/office/officeart/2008/layout/SquareAccentList#1"/>
    <dgm:cxn modelId="{F6E053B7-7D87-4FAD-9DFA-4C499E6EAD8D}" type="presParOf" srcId="{78B66652-052E-403E-9CC2-018F13CD2741}" destId="{B523B4DF-04A5-4C3F-8739-9FBD04515E87}" srcOrd="0" destOrd="0" presId="urn:microsoft.com/office/officeart/2008/layout/SquareAccentList#1"/>
    <dgm:cxn modelId="{94EFCC66-700C-487C-98CD-E5DD929867E3}" type="presParOf" srcId="{B523B4DF-04A5-4C3F-8739-9FBD04515E87}" destId="{AD84E9CD-AD92-4902-A1EF-4DCCBE5FAD33}" srcOrd="0" destOrd="0" presId="urn:microsoft.com/office/officeart/2008/layout/SquareAccentList#1"/>
    <dgm:cxn modelId="{F70993AB-5265-4C30-9268-46D6BB172B39}" type="presParOf" srcId="{B523B4DF-04A5-4C3F-8739-9FBD04515E87}" destId="{9AA504EC-521E-4CA2-A0F6-4F147FF601DE}" srcOrd="1" destOrd="0" presId="urn:microsoft.com/office/officeart/2008/layout/SquareAccentList#1"/>
    <dgm:cxn modelId="{47EC229E-5BC1-4483-AE94-6C985B4AF93C}" type="presParOf" srcId="{78B66652-052E-403E-9CC2-018F13CD2741}" destId="{9C8524DD-DA69-4234-B276-26C557022C5B}" srcOrd="1" destOrd="0" presId="urn:microsoft.com/office/officeart/2008/layout/SquareAccentList#1"/>
    <dgm:cxn modelId="{98553EAA-E0DD-4942-8112-F33554C46C71}" type="presParOf" srcId="{9C8524DD-DA69-4234-B276-26C557022C5B}" destId="{9309CEC0-599A-42DF-8AF7-247C32AB562F}" srcOrd="0" destOrd="0" presId="urn:microsoft.com/office/officeart/2008/layout/SquareAccentList#1"/>
    <dgm:cxn modelId="{1F8F543A-28F8-4802-BF3F-AAA8B99456C6}" type="presParOf" srcId="{9C8524DD-DA69-4234-B276-26C557022C5B}" destId="{8C7EE341-F956-4B32-9FDC-51A19A54C5B7}" srcOrd="1" destOrd="0" presId="urn:microsoft.com/office/officeart/2008/layout/SquareAccentList#1"/>
    <dgm:cxn modelId="{6D280BAB-2B22-4486-A9D1-AD84E3C16B75}" type="presParOf" srcId="{78B66652-052E-403E-9CC2-018F13CD2741}" destId="{C8092317-E3FC-4026-987E-59FEB87E7BB5}" srcOrd="2" destOrd="0" presId="urn:microsoft.com/office/officeart/2008/layout/SquareAccentList#1"/>
    <dgm:cxn modelId="{7735F6CA-E5FE-42DD-92A5-ECCA3D323D73}" type="presParOf" srcId="{C8092317-E3FC-4026-987E-59FEB87E7BB5}" destId="{2B4660B8-0D83-4BA4-952F-B3839E7AA1BD}" srcOrd="0" destOrd="0" presId="urn:microsoft.com/office/officeart/2008/layout/SquareAccentList#1"/>
    <dgm:cxn modelId="{8A648EF9-1DF8-4269-8DB8-42DBB2125922}" type="presParOf" srcId="{C8092317-E3FC-4026-987E-59FEB87E7BB5}" destId="{98864C97-3AF5-4B97-89C2-E64316F053C6}" srcOrd="1" destOrd="0" presId="urn:microsoft.com/office/officeart/2008/layout/SquareAccentList#1"/>
    <dgm:cxn modelId="{DA0D8ADD-1D27-4853-9FE3-6FCE01C97462}" type="presParOf" srcId="{78B66652-052E-403E-9CC2-018F13CD2741}" destId="{C72B8C69-447E-43B6-BADB-203F664ADB82}" srcOrd="3" destOrd="0" presId="urn:microsoft.com/office/officeart/2008/layout/SquareAccentList#1"/>
    <dgm:cxn modelId="{D63463CF-138F-4AB2-B7B7-DDFAB7963861}" type="presParOf" srcId="{C72B8C69-447E-43B6-BADB-203F664ADB82}" destId="{E1D80879-6C89-4406-9651-2C027B63F4AE}" srcOrd="0" destOrd="0" presId="urn:microsoft.com/office/officeart/2008/layout/SquareAccentList#1"/>
    <dgm:cxn modelId="{F5DBE412-401F-4F7B-8A3E-33D9524FC024}" type="presParOf" srcId="{C72B8C69-447E-43B6-BADB-203F664ADB82}" destId="{906E5DB7-2797-4118-B18B-E20F4A4AE010}" srcOrd="1" destOrd="0" presId="urn:microsoft.com/office/officeart/2008/layout/SquareAccentList#1"/>
    <dgm:cxn modelId="{568FEAEA-5771-467B-9000-E2A995C1B6A1}" type="presParOf" srcId="{78B66652-052E-403E-9CC2-018F13CD2741}" destId="{D90D2114-C25A-40DA-9E2E-C23630DA1A59}" srcOrd="4" destOrd="0" presId="urn:microsoft.com/office/officeart/2008/layout/SquareAccentList#1"/>
    <dgm:cxn modelId="{DA5B198F-4353-4EFB-AC2E-D5B63D25FD91}" type="presParOf" srcId="{D90D2114-C25A-40DA-9E2E-C23630DA1A59}" destId="{916D68B4-5828-43C2-9D39-15C7312589BD}" srcOrd="0" destOrd="0" presId="urn:microsoft.com/office/officeart/2008/layout/SquareAccentList#1"/>
    <dgm:cxn modelId="{28AEE23C-98D3-4DEF-8F23-1CC71146DC83}" type="presParOf" srcId="{D90D2114-C25A-40DA-9E2E-C23630DA1A59}" destId="{4937FC75-7297-4026-919E-4AC8DE728AFE}" srcOrd="1" destOrd="0" presId="urn:microsoft.com/office/officeart/2008/layout/SquareAccentList#1"/>
    <dgm:cxn modelId="{186CC172-BDEA-481A-BC4C-357AC0EA6446}" type="presParOf" srcId="{E8B683B4-CC9A-4EAF-8AD1-8E9040E4B842}" destId="{FFC1A045-8AB1-4DC0-A80E-EBD7CAFE66CE}" srcOrd="1" destOrd="0" presId="urn:microsoft.com/office/officeart/2008/layout/SquareAccentList#1"/>
    <dgm:cxn modelId="{67EB0BF4-CBF8-47F9-99D4-57DEC9E7FC17}" type="presParOf" srcId="{FFC1A045-8AB1-4DC0-A80E-EBD7CAFE66CE}" destId="{F8D12FC8-36F1-4B14-A8D0-B41534B6D825}" srcOrd="0" destOrd="0" presId="urn:microsoft.com/office/officeart/2008/layout/SquareAccentList#1"/>
    <dgm:cxn modelId="{46F71608-6945-42F4-8129-3C4DE7809274}" type="presParOf" srcId="{F8D12FC8-36F1-4B14-A8D0-B41534B6D825}" destId="{4883A32C-FB6D-4470-834B-A0D0B519B6E8}" srcOrd="0" destOrd="0" presId="urn:microsoft.com/office/officeart/2008/layout/SquareAccentList#1"/>
    <dgm:cxn modelId="{038EC1AD-F52B-44BA-9485-967A307F1272}" type="presParOf" srcId="{F8D12FC8-36F1-4B14-A8D0-B41534B6D825}" destId="{16272331-F376-4F78-9E72-6620FFE1EEC3}" srcOrd="1" destOrd="0" presId="urn:microsoft.com/office/officeart/2008/layout/SquareAccentList#1"/>
    <dgm:cxn modelId="{DB3214B6-DA36-46EE-B68F-CBB6C52D43E5}" type="presParOf" srcId="{F8D12FC8-36F1-4B14-A8D0-B41534B6D825}" destId="{D42EB80D-978D-4E33-A14B-3612F1F0EC16}" srcOrd="2" destOrd="0" presId="urn:microsoft.com/office/officeart/2008/layout/SquareAccentList#1"/>
    <dgm:cxn modelId="{1676ECBA-ED4D-40AE-8640-F92A27B040EB}" type="presParOf" srcId="{FFC1A045-8AB1-4DC0-A80E-EBD7CAFE66CE}" destId="{578214DC-1BB7-4BA1-A6D6-E846C9C25F6B}" srcOrd="1" destOrd="0" presId="urn:microsoft.com/office/officeart/2008/layout/SquareAccentList#1"/>
    <dgm:cxn modelId="{78108567-1FA8-474D-80C5-EAE9010F2EF5}" type="presParOf" srcId="{578214DC-1BB7-4BA1-A6D6-E846C9C25F6B}" destId="{10DED540-3595-43ED-9E4B-5934EBBE357C}" srcOrd="0" destOrd="0" presId="urn:microsoft.com/office/officeart/2008/layout/SquareAccentList#1"/>
    <dgm:cxn modelId="{015C884E-F86E-4440-B7A2-2946D491433A}" type="presParOf" srcId="{10DED540-3595-43ED-9E4B-5934EBBE357C}" destId="{6B4C860A-DBDB-4F25-AEE7-078D55D197F8}" srcOrd="0" destOrd="0" presId="urn:microsoft.com/office/officeart/2008/layout/SquareAccentList#1"/>
    <dgm:cxn modelId="{C6878A0E-0A58-46FE-A61E-481AF8E5FA64}" type="presParOf" srcId="{10DED540-3595-43ED-9E4B-5934EBBE357C}" destId="{54539F7E-C594-4A33-A548-FC053A5E74C0}" srcOrd="1" destOrd="0" presId="urn:microsoft.com/office/officeart/2008/layout/SquareAccentList#1"/>
    <dgm:cxn modelId="{3C984378-C2D2-450F-8B92-6CDCA0AFF9DC}" type="presParOf" srcId="{578214DC-1BB7-4BA1-A6D6-E846C9C25F6B}" destId="{3015F0F5-1EFB-46C8-9A7D-A0E002016A95}" srcOrd="1" destOrd="0" presId="urn:microsoft.com/office/officeart/2008/layout/SquareAccentList#1"/>
    <dgm:cxn modelId="{A310F9D5-FC1B-4305-BAF7-D35C615BC5CC}" type="presParOf" srcId="{3015F0F5-1EFB-46C8-9A7D-A0E002016A95}" destId="{E2D49713-C487-4217-897C-F1AC5452D8AE}" srcOrd="0" destOrd="0" presId="urn:microsoft.com/office/officeart/2008/layout/SquareAccentList#1"/>
    <dgm:cxn modelId="{B451C2E5-EC61-470B-AB44-D068FA6A0CCB}" type="presParOf" srcId="{3015F0F5-1EFB-46C8-9A7D-A0E002016A95}" destId="{C8B4A2BD-9153-4BF1-97C2-56D067BD9B4D}" srcOrd="1" destOrd="0" presId="urn:microsoft.com/office/officeart/2008/layout/SquareAccentList#1"/>
    <dgm:cxn modelId="{FEE9967E-EF09-4543-AF33-88EAE7B7EA60}" type="presParOf" srcId="{578214DC-1BB7-4BA1-A6D6-E846C9C25F6B}" destId="{46A112DC-C0E7-4B5E-93B2-6829EBAB00C7}" srcOrd="2" destOrd="0" presId="urn:microsoft.com/office/officeart/2008/layout/SquareAccentList#1"/>
    <dgm:cxn modelId="{EA11003D-1BED-4C08-BD14-1DF6776E247F}" type="presParOf" srcId="{46A112DC-C0E7-4B5E-93B2-6829EBAB00C7}" destId="{86D5968F-5D14-425C-BC01-D9BACC060D2B}" srcOrd="0" destOrd="0" presId="urn:microsoft.com/office/officeart/2008/layout/SquareAccentList#1"/>
    <dgm:cxn modelId="{D2E931E0-F594-4FAC-B04B-A1A44998EA80}" type="presParOf" srcId="{46A112DC-C0E7-4B5E-93B2-6829EBAB00C7}" destId="{43EAE0DB-A52C-41DB-8B6A-88727B61E0E2}" srcOrd="1" destOrd="0" presId="urn:microsoft.com/office/officeart/2008/layout/SquareAccentList#1"/>
    <dgm:cxn modelId="{4054186D-F87A-444A-9CD9-A523F2A950CA}" type="presParOf" srcId="{578214DC-1BB7-4BA1-A6D6-E846C9C25F6B}" destId="{1F7ACFF4-8B30-4E1D-8E4F-A9CB1A771F05}" srcOrd="3" destOrd="0" presId="urn:microsoft.com/office/officeart/2008/layout/SquareAccentList#1"/>
    <dgm:cxn modelId="{B65BA6B5-3707-44E4-B3BF-369AAADE6991}" type="presParOf" srcId="{1F7ACFF4-8B30-4E1D-8E4F-A9CB1A771F05}" destId="{992CBC9E-1B47-4404-AA63-0E7540A5B626}" srcOrd="0" destOrd="0" presId="urn:microsoft.com/office/officeart/2008/layout/SquareAccentList#1"/>
    <dgm:cxn modelId="{73E6F439-F953-403B-95C6-2D9768405DE9}" type="presParOf" srcId="{1F7ACFF4-8B30-4E1D-8E4F-A9CB1A771F05}" destId="{1526C903-4777-4B98-AB3E-43FC08D67289}" srcOrd="1" destOrd="0" presId="urn:microsoft.com/office/officeart/2008/layout/SquareAccentList#1"/>
    <dgm:cxn modelId="{F555C39E-8C01-43E5-9C0B-0C46639EBAE3}" type="presParOf" srcId="{578214DC-1BB7-4BA1-A6D6-E846C9C25F6B}" destId="{19CCDA4A-C12B-4BB4-A469-00D4FAFA8C51}" srcOrd="4" destOrd="0" presId="urn:microsoft.com/office/officeart/2008/layout/SquareAccentList#1"/>
    <dgm:cxn modelId="{81D13AA9-4A7F-4CE9-AD7E-8965D7584885}" type="presParOf" srcId="{19CCDA4A-C12B-4BB4-A469-00D4FAFA8C51}" destId="{63C9150E-F214-47AC-B12F-E02E2DC90E5C}" srcOrd="0" destOrd="0" presId="urn:microsoft.com/office/officeart/2008/layout/SquareAccentList#1"/>
    <dgm:cxn modelId="{66FC712B-56E2-4508-8928-72151F7A7D01}" type="presParOf" srcId="{19CCDA4A-C12B-4BB4-A469-00D4FAFA8C51}" destId="{0C1C6160-1355-4127-A5C0-2172F5B58998}" srcOrd="1" destOrd="0" presId="urn:microsoft.com/office/officeart/2008/layout/SquareAccentLis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urn:microsoft.com/office/officeart/2005/8/layout/default#1" loCatId="list" qsTypeId="urn:microsoft.com/office/officeart/2005/8/quickstyle/simple1#6" qsCatId="simple" csTypeId="urn:microsoft.com/office/officeart/2005/8/colors/accent1_2#6" csCatId="accent1" phldr="1"/>
      <dgm:spPr/>
      <dgm:t>
        <a:bodyPr/>
        <a:lstStyle/>
        <a:p>
          <a:endParaRPr lang="en-US"/>
        </a:p>
      </dgm:t>
    </dgm:pt>
    <dgm:pt modelId="{91F5AF42-2E8E-47F5-BC8E-D4C7FA9FA290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hợp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thêm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cảm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biến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37C892-50B7-47F1-86AA-3FDF5EB4EE9B}" type="parTrans" cxnId="{E6765BF4-E6A3-4B97-B5E7-016BA1728A5C}">
      <dgm:prSet/>
      <dgm:spPr/>
      <dgm:t>
        <a:bodyPr/>
        <a:lstStyle/>
        <a:p>
          <a:endParaRPr lang="en-US"/>
        </a:p>
      </dgm:t>
    </dgm:pt>
    <dgm:pt modelId="{63B1AD43-9D20-4050-A552-EF02B5A2392B}" type="sibTrans" cxnId="{E6765BF4-E6A3-4B97-B5E7-016BA1728A5C}">
      <dgm:prSet/>
      <dgm:spPr/>
      <dgm:t>
        <a:bodyPr/>
        <a:lstStyle/>
        <a:p>
          <a:endParaRPr lang="en-US"/>
        </a:p>
      </dgm:t>
    </dgm:pt>
    <dgm:pt modelId="{280D5902-A14D-4C39-A125-DEF43C7815E8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Tự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động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minh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F6BCDE-F41A-4644-928D-D095CDC58CED}" type="parTrans" cxnId="{514728DA-6335-42CC-BF28-3F5A0F909B83}">
      <dgm:prSet/>
      <dgm:spPr/>
      <dgm:t>
        <a:bodyPr/>
        <a:lstStyle/>
        <a:p>
          <a:endParaRPr lang="en-US"/>
        </a:p>
      </dgm:t>
    </dgm:pt>
    <dgm:pt modelId="{CC55538B-3B09-4E9F-877D-7D4FB05A20D8}" type="sibTrans" cxnId="{514728DA-6335-42CC-BF28-3F5A0F909B83}">
      <dgm:prSet/>
      <dgm:spPr/>
      <dgm:t>
        <a:bodyPr/>
        <a:lstStyle/>
        <a:p>
          <a:endParaRPr lang="en-US"/>
        </a:p>
      </dgm:t>
    </dgm:pt>
    <dgm:pt modelId="{36E5B5FE-7A44-47A1-8F92-B088257A2152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Ứng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dụng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di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động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26F024-4AEC-4671-BBB1-3CE0B2112B8B}" type="parTrans" cxnId="{77071A0A-F3A6-4150-A1CE-567A80A7681F}">
      <dgm:prSet/>
      <dgm:spPr/>
      <dgm:t>
        <a:bodyPr/>
        <a:lstStyle/>
        <a:p>
          <a:endParaRPr lang="en-US"/>
        </a:p>
      </dgm:t>
    </dgm:pt>
    <dgm:pt modelId="{BC0418CD-7831-4545-B1D9-93D351CF53C3}" type="sibTrans" cxnId="{77071A0A-F3A6-4150-A1CE-567A80A7681F}">
      <dgm:prSet/>
      <dgm:spPr/>
      <dgm:t>
        <a:bodyPr/>
        <a:lstStyle/>
        <a:p>
          <a:endParaRPr lang="en-US"/>
        </a:p>
      </dgm:t>
    </dgm:pt>
    <dgm:pt modelId="{0C7D3D51-F412-476C-9C1C-D9011C5FB7E6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4.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Tăng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cường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bảo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mật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00E46CD-A113-4830-88F5-A1B2F4D84554}" type="parTrans" cxnId="{61DB494B-96A0-4BE8-9ABF-6F09721364E9}">
      <dgm:prSet/>
      <dgm:spPr/>
      <dgm:t>
        <a:bodyPr/>
        <a:lstStyle/>
        <a:p>
          <a:endParaRPr lang="en-US"/>
        </a:p>
      </dgm:t>
    </dgm:pt>
    <dgm:pt modelId="{F5A1DABB-6DD6-47EE-99A8-4582EBF4C827}" type="sibTrans" cxnId="{61DB494B-96A0-4BE8-9ABF-6F09721364E9}">
      <dgm:prSet/>
      <dgm:spPr/>
      <dgm:t>
        <a:bodyPr/>
        <a:lstStyle/>
        <a:p>
          <a:endParaRPr lang="en-US"/>
        </a:p>
      </dgm:t>
    </dgm:pt>
    <dgm:pt modelId="{D82838E6-C31C-4EBD-B58C-0C991331B678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5.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hợp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nền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tảng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IoT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khác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284D5C-B7A8-4E26-BDF6-E69402B2873F}" type="parTrans" cxnId="{0B4DCF66-0477-49B0-8B2F-0D1E68EE288D}">
      <dgm:prSet/>
      <dgm:spPr/>
      <dgm:t>
        <a:bodyPr/>
        <a:lstStyle/>
        <a:p>
          <a:endParaRPr lang="en-US"/>
        </a:p>
      </dgm:t>
    </dgm:pt>
    <dgm:pt modelId="{74B5F767-2303-4D5A-8FD7-570D52523413}" type="sibTrans" cxnId="{0B4DCF66-0477-49B0-8B2F-0D1E68EE288D}">
      <dgm:prSet/>
      <dgm:spPr/>
      <dgm:t>
        <a:bodyPr/>
        <a:lstStyle/>
        <a:p>
          <a:endParaRPr lang="en-US"/>
        </a:p>
      </dgm:t>
    </dgm:pt>
    <dgm:pt modelId="{E6991341-25A5-420D-83AB-E0826B54EDC3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800" dirty="0"/>
            <a:t>6. </a:t>
          </a:r>
          <a:r>
            <a:rPr altLang="en-US" sz="2400" dirty="0" err="1">
              <a:latin typeface="Arial" panose="020B0604020202020204" pitchFamily="34" charset="0"/>
              <a:cs typeface="Arial" panose="020B0604020202020204" pitchFamily="34" charset="0"/>
            </a:rPr>
            <a:t>Cải</a:t>
          </a:r>
          <a:r>
            <a:rPr alt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2400" dirty="0" err="1">
              <a:latin typeface="Arial" panose="020B0604020202020204" pitchFamily="34" charset="0"/>
              <a:cs typeface="Arial" panose="020B0604020202020204" pitchFamily="34" charset="0"/>
            </a:rPr>
            <a:t>thiện</a:t>
          </a:r>
          <a:r>
            <a:rPr alt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2400" dirty="0" err="1">
              <a:latin typeface="Arial" panose="020B0604020202020204" pitchFamily="34" charset="0"/>
              <a:cs typeface="Arial" panose="020B0604020202020204" pitchFamily="34" charset="0"/>
            </a:rPr>
            <a:t>giao</a:t>
          </a:r>
          <a:r>
            <a:rPr alt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2400" dirty="0" err="1">
              <a:latin typeface="Arial" panose="020B0604020202020204" pitchFamily="34" charset="0"/>
              <a:cs typeface="Arial" panose="020B0604020202020204" pitchFamily="34" charset="0"/>
            </a:rPr>
            <a:t>diện</a:t>
          </a:r>
          <a:r>
            <a:rPr alt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2400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alt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2400" dirty="0" err="1">
              <a:latin typeface="Arial" panose="020B0604020202020204" pitchFamily="34" charset="0"/>
              <a:cs typeface="Arial" panose="020B0604020202020204" pitchFamily="34" charset="0"/>
            </a:rPr>
            <a:t>dùng</a:t>
          </a:r>
          <a:endParaRPr alt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F12996-A381-4718-85A3-8623CE29A1C8}" type="parTrans" cxnId="{1E5CE7D4-4C97-4556-A315-B72295910BBE}">
      <dgm:prSet/>
      <dgm:spPr/>
      <dgm:t>
        <a:bodyPr/>
        <a:lstStyle/>
        <a:p>
          <a:endParaRPr lang="en-US"/>
        </a:p>
      </dgm:t>
    </dgm:pt>
    <dgm:pt modelId="{74182D77-3040-4BE7-BD0A-750DA8AAC5C3}" type="sibTrans" cxnId="{1E5CE7D4-4C97-4556-A315-B72295910BBE}">
      <dgm:prSet/>
      <dgm:spPr/>
      <dgm:t>
        <a:bodyPr/>
        <a:lstStyle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6">
        <dgm:presLayoutVars>
          <dgm:bulletEnabled val="1"/>
        </dgm:presLayoutVars>
      </dgm:prSet>
      <dgm:spPr/>
    </dgm:pt>
    <dgm:pt modelId="{6C2FC485-DEBF-4CB8-855D-A9838793F3F3}" type="pres">
      <dgm:prSet presAssocID="{63B1AD43-9D20-4050-A552-EF02B5A2392B}" presName="sibTrans" presStyleCnt="0"/>
      <dgm:spPr/>
    </dgm:pt>
    <dgm:pt modelId="{A3974D1E-D32E-47DA-BFE3-BD66226FC69C}" type="pres">
      <dgm:prSet presAssocID="{280D5902-A14D-4C39-A125-DEF43C7815E8}" presName="node" presStyleLbl="node1" presStyleIdx="1" presStyleCnt="6">
        <dgm:presLayoutVars>
          <dgm:bulletEnabled val="1"/>
        </dgm:presLayoutVars>
      </dgm:prSet>
      <dgm:spPr/>
    </dgm:pt>
    <dgm:pt modelId="{2F2E690F-0370-4CE7-99EA-691838C9081B}" type="pres">
      <dgm:prSet presAssocID="{CC55538B-3B09-4E9F-877D-7D4FB05A20D8}" presName="sibTrans" presStyleCnt="0"/>
      <dgm:spPr/>
    </dgm:pt>
    <dgm:pt modelId="{D62CCB3D-C0B5-4702-B0E7-2BCC3AC6BED6}" type="pres">
      <dgm:prSet presAssocID="{36E5B5FE-7A44-47A1-8F92-B088257A2152}" presName="node" presStyleLbl="node1" presStyleIdx="2" presStyleCnt="6">
        <dgm:presLayoutVars>
          <dgm:bulletEnabled val="1"/>
        </dgm:presLayoutVars>
      </dgm:prSet>
      <dgm:spPr/>
    </dgm:pt>
    <dgm:pt modelId="{41E36F34-9D51-413F-8CB8-323CFB9F70DD}" type="pres">
      <dgm:prSet presAssocID="{BC0418CD-7831-4545-B1D9-93D351CF53C3}" presName="sibTrans" presStyleCnt="0"/>
      <dgm:spPr/>
    </dgm:pt>
    <dgm:pt modelId="{65DCAB72-4323-4909-83B5-EA97756B63D0}" type="pres">
      <dgm:prSet presAssocID="{0C7D3D51-F412-476C-9C1C-D9011C5FB7E6}" presName="node" presStyleLbl="node1" presStyleIdx="3" presStyleCnt="6">
        <dgm:presLayoutVars>
          <dgm:bulletEnabled val="1"/>
        </dgm:presLayoutVars>
      </dgm:prSet>
      <dgm:spPr/>
    </dgm:pt>
    <dgm:pt modelId="{B95B399B-B4B9-4137-9378-9EB29B8F4BD6}" type="pres">
      <dgm:prSet presAssocID="{F5A1DABB-6DD6-47EE-99A8-4582EBF4C827}" presName="sibTrans" presStyleCnt="0"/>
      <dgm:spPr/>
    </dgm:pt>
    <dgm:pt modelId="{52FDF2A5-21FC-4943-A856-33657F608538}" type="pres">
      <dgm:prSet presAssocID="{D82838E6-C31C-4EBD-B58C-0C991331B678}" presName="node" presStyleLbl="node1" presStyleIdx="4" presStyleCnt="6">
        <dgm:presLayoutVars>
          <dgm:bulletEnabled val="1"/>
        </dgm:presLayoutVars>
      </dgm:prSet>
      <dgm:spPr/>
    </dgm:pt>
    <dgm:pt modelId="{B82E7623-2C4A-46BD-B0E3-DA92A00CBEF3}" type="pres">
      <dgm:prSet presAssocID="{74B5F767-2303-4D5A-8FD7-570D52523413}" presName="sibTrans" presStyleCnt="0"/>
      <dgm:spPr/>
    </dgm:pt>
    <dgm:pt modelId="{1B4DC973-79D4-4F1D-A707-E38C1D9CC592}" type="pres">
      <dgm:prSet presAssocID="{E6991341-25A5-420D-83AB-E0826B54EDC3}" presName="node" presStyleLbl="node1" presStyleIdx="5" presStyleCnt="6">
        <dgm:presLayoutVars>
          <dgm:bulletEnabled val="1"/>
        </dgm:presLayoutVars>
      </dgm:prSet>
      <dgm:spPr/>
    </dgm:pt>
  </dgm:ptLst>
  <dgm:cxnLst>
    <dgm:cxn modelId="{77071A0A-F3A6-4150-A1CE-567A80A7681F}" srcId="{98CED798-24A6-4160-A4DF-B0E5BB8236C2}" destId="{36E5B5FE-7A44-47A1-8F92-B088257A2152}" srcOrd="2" destOrd="0" parTransId="{7926F024-4AEC-4671-BBB1-3CE0B2112B8B}" sibTransId="{BC0418CD-7831-4545-B1D9-93D351CF53C3}"/>
    <dgm:cxn modelId="{8C7BB440-3B4F-4406-BB35-C18F512EBC00}" type="presOf" srcId="{D82838E6-C31C-4EBD-B58C-0C991331B678}" destId="{52FDF2A5-21FC-4943-A856-33657F608538}" srcOrd="0" destOrd="0" presId="urn:microsoft.com/office/officeart/2005/8/layout/default#1"/>
    <dgm:cxn modelId="{7ECE6F43-F8AF-4B47-9B91-512156EFC16E}" type="presOf" srcId="{E6991341-25A5-420D-83AB-E0826B54EDC3}" destId="{1B4DC973-79D4-4F1D-A707-E38C1D9CC592}" srcOrd="0" destOrd="0" presId="urn:microsoft.com/office/officeart/2005/8/layout/default#1"/>
    <dgm:cxn modelId="{0B4DCF66-0477-49B0-8B2F-0D1E68EE288D}" srcId="{98CED798-24A6-4160-A4DF-B0E5BB8236C2}" destId="{D82838E6-C31C-4EBD-B58C-0C991331B678}" srcOrd="4" destOrd="0" parTransId="{DC284D5C-B7A8-4E26-BDF6-E69402B2873F}" sibTransId="{74B5F767-2303-4D5A-8FD7-570D52523413}"/>
    <dgm:cxn modelId="{06168B69-16A8-46EA-B333-BF0393B9B38F}" type="presOf" srcId="{280D5902-A14D-4C39-A125-DEF43C7815E8}" destId="{A3974D1E-D32E-47DA-BFE3-BD66226FC69C}" srcOrd="0" destOrd="0" presId="urn:microsoft.com/office/officeart/2005/8/layout/default#1"/>
    <dgm:cxn modelId="{61DB494B-96A0-4BE8-9ABF-6F09721364E9}" srcId="{98CED798-24A6-4160-A4DF-B0E5BB8236C2}" destId="{0C7D3D51-F412-476C-9C1C-D9011C5FB7E6}" srcOrd="3" destOrd="0" parTransId="{400E46CD-A113-4830-88F5-A1B2F4D84554}" sibTransId="{F5A1DABB-6DD6-47EE-99A8-4582EBF4C827}"/>
    <dgm:cxn modelId="{0E97929A-A32A-43F6-A0A3-7D8CCB902867}" type="presOf" srcId="{91F5AF42-2E8E-47F5-BC8E-D4C7FA9FA290}" destId="{8EA24BC0-0B8D-42E9-A25F-7CA5AD90CCA1}" srcOrd="0" destOrd="0" presId="urn:microsoft.com/office/officeart/2005/8/layout/default#1"/>
    <dgm:cxn modelId="{DCBB469C-5214-4EC1-9561-0EE406CF8A15}" type="presOf" srcId="{36E5B5FE-7A44-47A1-8F92-B088257A2152}" destId="{D62CCB3D-C0B5-4702-B0E7-2BCC3AC6BED6}" srcOrd="0" destOrd="0" presId="urn:microsoft.com/office/officeart/2005/8/layout/default#1"/>
    <dgm:cxn modelId="{EC3878BB-2B55-4676-87E4-7A472E58FADF}" type="presOf" srcId="{0C7D3D51-F412-476C-9C1C-D9011C5FB7E6}" destId="{65DCAB72-4323-4909-83B5-EA97756B63D0}" srcOrd="0" destOrd="0" presId="urn:microsoft.com/office/officeart/2005/8/layout/default#1"/>
    <dgm:cxn modelId="{1E5CE7D4-4C97-4556-A315-B72295910BBE}" srcId="{98CED798-24A6-4160-A4DF-B0E5BB8236C2}" destId="{E6991341-25A5-420D-83AB-E0826B54EDC3}" srcOrd="5" destOrd="0" parTransId="{E7F12996-A381-4718-85A3-8623CE29A1C8}" sibTransId="{74182D77-3040-4BE7-BD0A-750DA8AAC5C3}"/>
    <dgm:cxn modelId="{514728DA-6335-42CC-BF28-3F5A0F909B83}" srcId="{98CED798-24A6-4160-A4DF-B0E5BB8236C2}" destId="{280D5902-A14D-4C39-A125-DEF43C7815E8}" srcOrd="1" destOrd="0" parTransId="{0BF6BCDE-F41A-4644-928D-D095CDC58CED}" sibTransId="{CC55538B-3B09-4E9F-877D-7D4FB05A20D8}"/>
    <dgm:cxn modelId="{002FF1E3-6886-4D2A-932A-DAC74126539D}" type="presOf" srcId="{98CED798-24A6-4160-A4DF-B0E5BB8236C2}" destId="{906887FB-01DE-46E1-9312-97F8DF38EE6D}" srcOrd="0" destOrd="0" presId="urn:microsoft.com/office/officeart/2005/8/layout/default#1"/>
    <dgm:cxn modelId="{E6765BF4-E6A3-4B97-B5E7-016BA1728A5C}" srcId="{98CED798-24A6-4160-A4DF-B0E5BB8236C2}" destId="{91F5AF42-2E8E-47F5-BC8E-D4C7FA9FA290}" srcOrd="0" destOrd="0" parTransId="{3A37C892-50B7-47F1-86AA-3FDF5EB4EE9B}" sibTransId="{63B1AD43-9D20-4050-A552-EF02B5A2392B}"/>
    <dgm:cxn modelId="{542B9B6A-6A25-4343-9BB4-A7AF378D88F7}" type="presParOf" srcId="{906887FB-01DE-46E1-9312-97F8DF38EE6D}" destId="{8EA24BC0-0B8D-42E9-A25F-7CA5AD90CCA1}" srcOrd="0" destOrd="0" presId="urn:microsoft.com/office/officeart/2005/8/layout/default#1"/>
    <dgm:cxn modelId="{A14F6F8B-FD7A-427C-910D-427119ACA2F0}" type="presParOf" srcId="{906887FB-01DE-46E1-9312-97F8DF38EE6D}" destId="{6C2FC485-DEBF-4CB8-855D-A9838793F3F3}" srcOrd="1" destOrd="0" presId="urn:microsoft.com/office/officeart/2005/8/layout/default#1"/>
    <dgm:cxn modelId="{26DDFAAD-D2D1-4477-9727-C72F2F588B67}" type="presParOf" srcId="{906887FB-01DE-46E1-9312-97F8DF38EE6D}" destId="{A3974D1E-D32E-47DA-BFE3-BD66226FC69C}" srcOrd="2" destOrd="0" presId="urn:microsoft.com/office/officeart/2005/8/layout/default#1"/>
    <dgm:cxn modelId="{A0EF314C-D907-44EF-A83A-C0CB9BB0E17B}" type="presParOf" srcId="{906887FB-01DE-46E1-9312-97F8DF38EE6D}" destId="{2F2E690F-0370-4CE7-99EA-691838C9081B}" srcOrd="3" destOrd="0" presId="urn:microsoft.com/office/officeart/2005/8/layout/default#1"/>
    <dgm:cxn modelId="{79E1B852-EBF4-4D23-9348-B4B36E969185}" type="presParOf" srcId="{906887FB-01DE-46E1-9312-97F8DF38EE6D}" destId="{D62CCB3D-C0B5-4702-B0E7-2BCC3AC6BED6}" srcOrd="4" destOrd="0" presId="urn:microsoft.com/office/officeart/2005/8/layout/default#1"/>
    <dgm:cxn modelId="{FF82D43C-986A-4D5E-914F-F65B1E5594E6}" type="presParOf" srcId="{906887FB-01DE-46E1-9312-97F8DF38EE6D}" destId="{41E36F34-9D51-413F-8CB8-323CFB9F70DD}" srcOrd="5" destOrd="0" presId="urn:microsoft.com/office/officeart/2005/8/layout/default#1"/>
    <dgm:cxn modelId="{149BA07D-0BC6-4BB8-84B0-FFA95B829975}" type="presParOf" srcId="{906887FB-01DE-46E1-9312-97F8DF38EE6D}" destId="{65DCAB72-4323-4909-83B5-EA97756B63D0}" srcOrd="6" destOrd="0" presId="urn:microsoft.com/office/officeart/2005/8/layout/default#1"/>
    <dgm:cxn modelId="{37EE5141-C2D4-4880-BA06-1A64447AE2D4}" type="presParOf" srcId="{906887FB-01DE-46E1-9312-97F8DF38EE6D}" destId="{B95B399B-B4B9-4137-9378-9EB29B8F4BD6}" srcOrd="7" destOrd="0" presId="urn:microsoft.com/office/officeart/2005/8/layout/default#1"/>
    <dgm:cxn modelId="{351A5E65-F04D-4E61-9272-AFBA3AEA61D6}" type="presParOf" srcId="{906887FB-01DE-46E1-9312-97F8DF38EE6D}" destId="{52FDF2A5-21FC-4943-A856-33657F608538}" srcOrd="8" destOrd="0" presId="urn:microsoft.com/office/officeart/2005/8/layout/default#1"/>
    <dgm:cxn modelId="{89933698-E250-46B1-A757-488C6C3565F1}" type="presParOf" srcId="{906887FB-01DE-46E1-9312-97F8DF38EE6D}" destId="{B82E7623-2C4A-46BD-B0E3-DA92A00CBEF3}" srcOrd="9" destOrd="0" presId="urn:microsoft.com/office/officeart/2005/8/layout/default#1"/>
    <dgm:cxn modelId="{A08C807B-0FEB-46A3-BE24-186CA10B10BC}" type="presParOf" srcId="{906887FB-01DE-46E1-9312-97F8DF38EE6D}" destId="{1B4DC973-79D4-4F1D-A707-E38C1D9CC592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24C79-24C3-4298-9CAC-E27CF1072A3A}">
      <dsp:nvSpPr>
        <dsp:cNvPr id="0" name=""/>
        <dsp:cNvSpPr/>
      </dsp:nvSpPr>
      <dsp:spPr bwMode="white">
        <a:xfrm>
          <a:off x="0" y="0"/>
          <a:ext cx="6357112" cy="776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Kết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nối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phần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cứng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mô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phỏng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tổng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sp:txBody>
      <dsp:txXfrm>
        <a:off x="22729" y="22729"/>
        <a:ext cx="5454136" cy="730575"/>
      </dsp:txXfrm>
    </dsp:sp>
    <dsp:sp modelId="{33D9A6F7-AEC5-487A-91BC-11E2A144F11E}">
      <dsp:nvSpPr>
        <dsp:cNvPr id="0" name=""/>
        <dsp:cNvSpPr/>
      </dsp:nvSpPr>
      <dsp:spPr bwMode="white">
        <a:xfrm>
          <a:off x="532408" y="917130"/>
          <a:ext cx="6357112" cy="776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lập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sở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MariaDB</a:t>
          </a:r>
        </a:p>
      </dsp:txBody>
      <dsp:txXfrm>
        <a:off x="555137" y="939859"/>
        <a:ext cx="5274824" cy="730575"/>
      </dsp:txXfrm>
    </dsp:sp>
    <dsp:sp modelId="{9AE297BF-9BA2-4F69-8B65-DF51FDD6BB2A}">
      <dsp:nvSpPr>
        <dsp:cNvPr id="0" name=""/>
        <dsp:cNvSpPr/>
      </dsp:nvSpPr>
      <dsp:spPr bwMode="white">
        <a:xfrm>
          <a:off x="1056869" y="1834261"/>
          <a:ext cx="6357112" cy="776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giám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sát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số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điều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khiển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bị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ngoại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trên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Flask</a:t>
          </a:r>
        </a:p>
      </dsp:txBody>
      <dsp:txXfrm>
        <a:off x="1079598" y="1856990"/>
        <a:ext cx="5282770" cy="730575"/>
      </dsp:txXfrm>
    </dsp:sp>
    <dsp:sp modelId="{F35ED4D9-9E41-4CFE-82B6-31E124E20BD1}">
      <dsp:nvSpPr>
        <dsp:cNvPr id="0" name=""/>
        <dsp:cNvSpPr/>
      </dsp:nvSpPr>
      <dsp:spPr bwMode="white">
        <a:xfrm>
          <a:off x="1589277" y="2751391"/>
          <a:ext cx="6357112" cy="776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lập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một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trung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tâm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hiển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thị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trực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dựa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trên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nền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tảng</a:t>
          </a:r>
          <a:r>
            <a:rPr alt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ThingSpeak</a:t>
          </a:r>
          <a:endParaRPr alt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12006" y="2774120"/>
        <a:ext cx="5274824" cy="730575"/>
      </dsp:txXfrm>
    </dsp:sp>
    <dsp:sp modelId="{9D21FA06-EE70-4FEF-AFDD-93FDB26F3C85}">
      <dsp:nvSpPr>
        <dsp:cNvPr id="0" name=""/>
        <dsp:cNvSpPr/>
      </dsp:nvSpPr>
      <dsp:spPr bwMode="white">
        <a:xfrm>
          <a:off x="5852690" y="594371"/>
          <a:ext cx="504421" cy="5044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966185" y="594371"/>
        <a:ext cx="277431" cy="379577"/>
      </dsp:txXfrm>
    </dsp:sp>
    <dsp:sp modelId="{2460FB1F-8C0E-4A90-85A6-D0CF818C708A}">
      <dsp:nvSpPr>
        <dsp:cNvPr id="0" name=""/>
        <dsp:cNvSpPr/>
      </dsp:nvSpPr>
      <dsp:spPr bwMode="white">
        <a:xfrm>
          <a:off x="6385098" y="1511501"/>
          <a:ext cx="504421" cy="5044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498593" y="1511501"/>
        <a:ext cx="277431" cy="379577"/>
      </dsp:txXfrm>
    </dsp:sp>
    <dsp:sp modelId="{2E12A442-F4A8-45D0-9E70-FF8229CBFF09}">
      <dsp:nvSpPr>
        <dsp:cNvPr id="0" name=""/>
        <dsp:cNvSpPr/>
      </dsp:nvSpPr>
      <dsp:spPr bwMode="white">
        <a:xfrm>
          <a:off x="6909560" y="2428632"/>
          <a:ext cx="504421" cy="5044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023055" y="2428632"/>
        <a:ext cx="277431" cy="3795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406C3-FC80-4468-A55B-122D744D43F0}">
      <dsp:nvSpPr>
        <dsp:cNvPr id="0" name=""/>
        <dsp:cNvSpPr/>
      </dsp:nvSpPr>
      <dsp:spPr>
        <a:xfrm rot="5400000">
          <a:off x="5226530" y="-2223040"/>
          <a:ext cx="584736" cy="518563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Lưu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trữ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MariaDB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lưu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trữ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giá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này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theo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thời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gian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926080" y="105954"/>
        <a:ext cx="5157093" cy="527648"/>
      </dsp:txXfrm>
    </dsp:sp>
    <dsp:sp modelId="{96BE2B31-D87C-43E1-BE64-4C27B13F4AA4}">
      <dsp:nvSpPr>
        <dsp:cNvPr id="0" name=""/>
        <dsp:cNvSpPr/>
      </dsp:nvSpPr>
      <dsp:spPr>
        <a:xfrm>
          <a:off x="0" y="3"/>
          <a:ext cx="2926080" cy="730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Bước</a:t>
          </a:r>
          <a:r>
            <a:rPr lang="en-US" sz="3900" kern="1200" dirty="0"/>
            <a:t> 3</a:t>
          </a:r>
        </a:p>
      </dsp:txBody>
      <dsp:txXfrm>
        <a:off x="35681" y="35684"/>
        <a:ext cx="2854718" cy="659558"/>
      </dsp:txXfrm>
    </dsp:sp>
    <dsp:sp modelId="{6EB2A58E-CA03-4F76-94B6-D8FE50231963}">
      <dsp:nvSpPr>
        <dsp:cNvPr id="0" name=""/>
        <dsp:cNvSpPr/>
      </dsp:nvSpPr>
      <dsp:spPr>
        <a:xfrm rot="5400000">
          <a:off x="5234671" y="-1422233"/>
          <a:ext cx="584736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Xử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xử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để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phục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vụ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việc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hiển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thị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926079" y="914903"/>
        <a:ext cx="5173376" cy="527648"/>
      </dsp:txXfrm>
    </dsp:sp>
    <dsp:sp modelId="{EBD335B5-8308-49CB-9630-99D852747B1F}">
      <dsp:nvSpPr>
        <dsp:cNvPr id="0" name=""/>
        <dsp:cNvSpPr/>
      </dsp:nvSpPr>
      <dsp:spPr>
        <a:xfrm>
          <a:off x="0" y="777513"/>
          <a:ext cx="2926080" cy="730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Bước</a:t>
          </a:r>
          <a:r>
            <a:rPr lang="en-US" sz="3900" kern="1200" dirty="0"/>
            <a:t> 4</a:t>
          </a:r>
        </a:p>
      </dsp:txBody>
      <dsp:txXfrm>
        <a:off x="35681" y="813194"/>
        <a:ext cx="2854718" cy="659558"/>
      </dsp:txXfrm>
    </dsp:sp>
    <dsp:sp modelId="{64028F0D-BE57-4642-92F7-303D4E45C524}">
      <dsp:nvSpPr>
        <dsp:cNvPr id="0" name=""/>
        <dsp:cNvSpPr/>
      </dsp:nvSpPr>
      <dsp:spPr>
        <a:xfrm rot="5400000">
          <a:off x="5234671" y="-693136"/>
          <a:ext cx="584736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Giám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sát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điều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khiển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926079" y="1644000"/>
        <a:ext cx="5173376" cy="527648"/>
      </dsp:txXfrm>
    </dsp:sp>
    <dsp:sp modelId="{B093CE78-670B-40EB-95CF-315E334D550F}">
      <dsp:nvSpPr>
        <dsp:cNvPr id="0" name=""/>
        <dsp:cNvSpPr/>
      </dsp:nvSpPr>
      <dsp:spPr>
        <a:xfrm>
          <a:off x="0" y="1537149"/>
          <a:ext cx="2926080" cy="730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Bước</a:t>
          </a:r>
          <a:r>
            <a:rPr lang="en-US" sz="3900" kern="1200" dirty="0"/>
            <a:t> 5</a:t>
          </a:r>
        </a:p>
      </dsp:txBody>
      <dsp:txXfrm>
        <a:off x="35681" y="1572830"/>
        <a:ext cx="2854718" cy="659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2A58E-CA03-4F76-94B6-D8FE50231963}">
      <dsp:nvSpPr>
        <dsp:cNvPr id="0" name=""/>
        <dsp:cNvSpPr/>
      </dsp:nvSpPr>
      <dsp:spPr>
        <a:xfrm rot="5400000">
          <a:off x="5164510" y="-2147774"/>
          <a:ext cx="725059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Thu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thập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Cảm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biến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nhiệt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-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ẩm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sẽ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kết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nối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Raspberry Pi,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từ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đó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đọc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giá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nhiệt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ẩm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926080" y="126050"/>
        <a:ext cx="5166526" cy="654271"/>
      </dsp:txXfrm>
    </dsp:sp>
    <dsp:sp modelId="{EBD335B5-8308-49CB-9630-99D852747B1F}">
      <dsp:nvSpPr>
        <dsp:cNvPr id="0" name=""/>
        <dsp:cNvSpPr/>
      </dsp:nvSpPr>
      <dsp:spPr>
        <a:xfrm>
          <a:off x="0" y="22"/>
          <a:ext cx="2926080" cy="906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Bước</a:t>
          </a:r>
          <a:r>
            <a:rPr lang="en-US" sz="3900" kern="1200" dirty="0"/>
            <a:t> 1</a:t>
          </a:r>
        </a:p>
      </dsp:txBody>
      <dsp:txXfrm>
        <a:off x="44243" y="44265"/>
        <a:ext cx="2837594" cy="817838"/>
      </dsp:txXfrm>
    </dsp:sp>
    <dsp:sp modelId="{64028F0D-BE57-4642-92F7-303D4E45C524}">
      <dsp:nvSpPr>
        <dsp:cNvPr id="0" name=""/>
        <dsp:cNvSpPr/>
      </dsp:nvSpPr>
      <dsp:spPr>
        <a:xfrm rot="5400000">
          <a:off x="5164510" y="-1196134"/>
          <a:ext cx="725059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Truyền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Raspberry Pi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gửi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này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đến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sở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MariaDB</a:t>
          </a:r>
        </a:p>
      </dsp:txBody>
      <dsp:txXfrm rot="-5400000">
        <a:off x="2926080" y="1077690"/>
        <a:ext cx="5166526" cy="654271"/>
      </dsp:txXfrm>
    </dsp:sp>
    <dsp:sp modelId="{B093CE78-670B-40EB-95CF-315E334D550F}">
      <dsp:nvSpPr>
        <dsp:cNvPr id="0" name=""/>
        <dsp:cNvSpPr/>
      </dsp:nvSpPr>
      <dsp:spPr>
        <a:xfrm>
          <a:off x="0" y="951686"/>
          <a:ext cx="2926080" cy="906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Bước</a:t>
          </a:r>
          <a:r>
            <a:rPr lang="en-US" sz="3900" kern="1200" dirty="0"/>
            <a:t> 2</a:t>
          </a:r>
        </a:p>
      </dsp:txBody>
      <dsp:txXfrm>
        <a:off x="44243" y="995929"/>
        <a:ext cx="2837594" cy="8178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1ED5B-86C5-4F33-9AFB-CF29287F5ADA}">
      <dsp:nvSpPr>
        <dsp:cNvPr id="0" name=""/>
        <dsp:cNvSpPr/>
      </dsp:nvSpPr>
      <dsp:spPr>
        <a:xfrm rot="16200000">
          <a:off x="-1242918" y="1244877"/>
          <a:ext cx="4412615" cy="192285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thêm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tính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bằng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phương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trực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không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gian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trực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mối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để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so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sánh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đưa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ra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nhiều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dự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đoán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những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mục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tiêu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khác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nhau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1960" y="882522"/>
        <a:ext cx="1922859" cy="2647569"/>
      </dsp:txXfrm>
    </dsp:sp>
    <dsp:sp modelId="{CB90536C-45AA-4FBE-BCAF-99890DDD97C8}">
      <dsp:nvSpPr>
        <dsp:cNvPr id="0" name=""/>
        <dsp:cNvSpPr/>
      </dsp:nvSpPr>
      <dsp:spPr>
        <a:xfrm rot="16200000">
          <a:off x="824155" y="1244877"/>
          <a:ext cx="4412615" cy="192285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thêm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tính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tự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động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bị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ngoại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dựa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trên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yêu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cầu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thói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quen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dùng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2069033" y="882522"/>
        <a:ext cx="1922859" cy="2647569"/>
      </dsp:txXfrm>
    </dsp:sp>
    <dsp:sp modelId="{35A89FA7-451D-44F0-A02E-1277ECD1BBE6}">
      <dsp:nvSpPr>
        <dsp:cNvPr id="0" name=""/>
        <dsp:cNvSpPr/>
      </dsp:nvSpPr>
      <dsp:spPr>
        <a:xfrm rot="16200000">
          <a:off x="2891229" y="1244877"/>
          <a:ext cx="4412615" cy="192285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Phát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triển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nhều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cảm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biến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hơn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để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nhiều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yêu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cầu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giám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sát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hỗ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trợ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hơn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nhà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minh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136107" y="882522"/>
        <a:ext cx="1922859" cy="2647569"/>
      </dsp:txXfrm>
    </dsp:sp>
    <dsp:sp modelId="{198D981D-BFF6-4C4D-83AD-DFA41A03F641}">
      <dsp:nvSpPr>
        <dsp:cNvPr id="0" name=""/>
        <dsp:cNvSpPr/>
      </dsp:nvSpPr>
      <dsp:spPr>
        <a:xfrm rot="16200000">
          <a:off x="4958303" y="1244877"/>
          <a:ext cx="4412615" cy="192285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4.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Áp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dụng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nhiều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tính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tiên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tiến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hơn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như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điều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khiển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bằng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giọng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nói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hay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tự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số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môi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trường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bằng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AI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để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điều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khiển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thiết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bị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trong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nhà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một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minh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tiện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lợi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hơn</a:t>
          </a:r>
          <a:r>
            <a:rPr alt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 rot="5400000">
        <a:off x="6203181" y="882522"/>
        <a:ext cx="1922859" cy="26475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8326A-CFE6-4521-930F-E91E4BFCC0A1}">
      <dsp:nvSpPr>
        <dsp:cNvPr id="0" name=""/>
        <dsp:cNvSpPr/>
      </dsp:nvSpPr>
      <dsp:spPr>
        <a:xfrm>
          <a:off x="528003" y="747937"/>
          <a:ext cx="3538962" cy="41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EA07D-D576-4DAA-B4E9-022B3756F7BB}">
      <dsp:nvSpPr>
        <dsp:cNvPr id="0" name=""/>
        <dsp:cNvSpPr/>
      </dsp:nvSpPr>
      <dsp:spPr>
        <a:xfrm>
          <a:off x="528003" y="904300"/>
          <a:ext cx="259984" cy="259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15008-CBA9-4AF7-A24C-6922EA5D96FB}">
      <dsp:nvSpPr>
        <dsp:cNvPr id="0" name=""/>
        <dsp:cNvSpPr/>
      </dsp:nvSpPr>
      <dsp:spPr bwMode="white">
        <a:xfrm>
          <a:off x="528003" y="0"/>
          <a:ext cx="3538962" cy="747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SamsungOne 700" panose="020B0803030303020204" pitchFamily="34" charset="0"/>
              <a:ea typeface="SamsungOne 700" panose="020B0803030303020204" pitchFamily="34" charset="0"/>
              <a:sym typeface="+mn-ea"/>
            </a:rPr>
            <a:t> 4.1.1 Accomplishments</a:t>
          </a:r>
          <a:r>
            <a:rPr lang="en-US" altLang="ko-KR" sz="3600" kern="1200" dirty="0">
              <a:solidFill>
                <a:srgbClr val="1D41D5"/>
              </a:solidFill>
              <a:latin typeface="SamsungOne 700" panose="020B0803030303020204" pitchFamily="34" charset="0"/>
              <a:ea typeface="SamsungOne 700" panose="020B0803030303020204" pitchFamily="34" charset="0"/>
              <a:sym typeface="+mn-ea"/>
            </a:rPr>
            <a:t> </a:t>
          </a:r>
          <a:endParaRPr lang="en-US" sz="3600" kern="1200"/>
        </a:p>
      </dsp:txBody>
      <dsp:txXfrm>
        <a:off x="528003" y="0"/>
        <a:ext cx="3538962" cy="747937"/>
      </dsp:txXfrm>
    </dsp:sp>
    <dsp:sp modelId="{AD84E9CD-AD92-4902-A1EF-4DCCBE5FAD33}">
      <dsp:nvSpPr>
        <dsp:cNvPr id="0" name=""/>
        <dsp:cNvSpPr/>
      </dsp:nvSpPr>
      <dsp:spPr>
        <a:xfrm>
          <a:off x="528003" y="1510317"/>
          <a:ext cx="259978" cy="259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504EC-521E-4CA2-A0F6-4F147FF601DE}">
      <dsp:nvSpPr>
        <dsp:cNvPr id="0" name=""/>
        <dsp:cNvSpPr/>
      </dsp:nvSpPr>
      <dsp:spPr bwMode="white">
        <a:xfrm>
          <a:off x="775731" y="1337301"/>
          <a:ext cx="3291234" cy="606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hoàn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chỉnh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5731" y="1337301"/>
        <a:ext cx="3291234" cy="606010"/>
      </dsp:txXfrm>
    </dsp:sp>
    <dsp:sp modelId="{9309CEC0-599A-42DF-8AF7-247C32AB562F}">
      <dsp:nvSpPr>
        <dsp:cNvPr id="0" name=""/>
        <dsp:cNvSpPr/>
      </dsp:nvSpPr>
      <dsp:spPr>
        <a:xfrm>
          <a:off x="528003" y="2116328"/>
          <a:ext cx="259978" cy="259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EE341-F956-4B32-9FDC-51A19A54C5B7}">
      <dsp:nvSpPr>
        <dsp:cNvPr id="0" name=""/>
        <dsp:cNvSpPr/>
      </dsp:nvSpPr>
      <dsp:spPr bwMode="white">
        <a:xfrm>
          <a:off x="775731" y="1943312"/>
          <a:ext cx="3291234" cy="606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hợp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Thingspeak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5731" y="1943312"/>
        <a:ext cx="3291234" cy="606010"/>
      </dsp:txXfrm>
    </dsp:sp>
    <dsp:sp modelId="{2B4660B8-0D83-4BA4-952F-B3839E7AA1BD}">
      <dsp:nvSpPr>
        <dsp:cNvPr id="0" name=""/>
        <dsp:cNvSpPr/>
      </dsp:nvSpPr>
      <dsp:spPr>
        <a:xfrm>
          <a:off x="528003" y="2722338"/>
          <a:ext cx="259978" cy="259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64C97-3AF5-4B97-89C2-E64316F053C6}">
      <dsp:nvSpPr>
        <dsp:cNvPr id="0" name=""/>
        <dsp:cNvSpPr/>
      </dsp:nvSpPr>
      <dsp:spPr bwMode="white">
        <a:xfrm>
          <a:off x="775731" y="2549322"/>
          <a:ext cx="3291234" cy="606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Giao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diện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web</a:t>
          </a:r>
        </a:p>
      </dsp:txBody>
      <dsp:txXfrm>
        <a:off x="775731" y="2549322"/>
        <a:ext cx="3291234" cy="606010"/>
      </dsp:txXfrm>
    </dsp:sp>
    <dsp:sp modelId="{E1D80879-6C89-4406-9651-2C027B63F4AE}">
      <dsp:nvSpPr>
        <dsp:cNvPr id="0" name=""/>
        <dsp:cNvSpPr/>
      </dsp:nvSpPr>
      <dsp:spPr>
        <a:xfrm>
          <a:off x="528003" y="3328349"/>
          <a:ext cx="259978" cy="259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E5DB7-2797-4118-B18B-E20F4A4AE010}">
      <dsp:nvSpPr>
        <dsp:cNvPr id="0" name=""/>
        <dsp:cNvSpPr/>
      </dsp:nvSpPr>
      <dsp:spPr bwMode="white">
        <a:xfrm>
          <a:off x="775731" y="3155333"/>
          <a:ext cx="3291234" cy="606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en-US" sz="1900" kern="1200"/>
        </a:p>
      </dsp:txBody>
      <dsp:txXfrm>
        <a:off x="775731" y="3155333"/>
        <a:ext cx="3291234" cy="606010"/>
      </dsp:txXfrm>
    </dsp:sp>
    <dsp:sp modelId="{916D68B4-5828-43C2-9D39-15C7312589BD}">
      <dsp:nvSpPr>
        <dsp:cNvPr id="0" name=""/>
        <dsp:cNvSpPr/>
      </dsp:nvSpPr>
      <dsp:spPr>
        <a:xfrm>
          <a:off x="514721" y="3338923"/>
          <a:ext cx="259978" cy="259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7FC75-7297-4026-919E-4AC8DE728AFE}">
      <dsp:nvSpPr>
        <dsp:cNvPr id="0" name=""/>
        <dsp:cNvSpPr/>
      </dsp:nvSpPr>
      <dsp:spPr bwMode="white">
        <a:xfrm>
          <a:off x="775731" y="3761344"/>
          <a:ext cx="3291234" cy="606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en-US" sz="1900" kern="1200"/>
        </a:p>
      </dsp:txBody>
      <dsp:txXfrm>
        <a:off x="775731" y="3761344"/>
        <a:ext cx="3291234" cy="606010"/>
      </dsp:txXfrm>
    </dsp:sp>
    <dsp:sp modelId="{4883A32C-FB6D-4470-834B-A0D0B519B6E8}">
      <dsp:nvSpPr>
        <dsp:cNvPr id="0" name=""/>
        <dsp:cNvSpPr/>
      </dsp:nvSpPr>
      <dsp:spPr>
        <a:xfrm>
          <a:off x="4243914" y="747937"/>
          <a:ext cx="3538962" cy="4163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72331-F376-4F78-9E72-6620FFE1EEC3}">
      <dsp:nvSpPr>
        <dsp:cNvPr id="0" name=""/>
        <dsp:cNvSpPr/>
      </dsp:nvSpPr>
      <dsp:spPr>
        <a:xfrm>
          <a:off x="4243914" y="904300"/>
          <a:ext cx="259984" cy="259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EB80D-978D-4E33-A14B-3612F1F0EC16}">
      <dsp:nvSpPr>
        <dsp:cNvPr id="0" name=""/>
        <dsp:cNvSpPr/>
      </dsp:nvSpPr>
      <dsp:spPr bwMode="white">
        <a:xfrm>
          <a:off x="4243914" y="0"/>
          <a:ext cx="3538962" cy="747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l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500" kern="1200" dirty="0">
              <a:solidFill>
                <a:srgbClr val="1D41D5"/>
              </a:solidFill>
              <a:latin typeface="SamsungOne 700" panose="020B0803030303020204" pitchFamily="34" charset="0"/>
              <a:ea typeface="SamsungOne 700" panose="020B0803030303020204" pitchFamily="34" charset="0"/>
              <a:sym typeface="+mn-ea"/>
            </a:rPr>
            <a:t> </a:t>
          </a:r>
          <a:r>
            <a:rPr lang="en-US" altLang="ko-KR" sz="2000" kern="1200" dirty="0">
              <a:latin typeface="SamsungOne 700" panose="020B0803030303020204" pitchFamily="34" charset="0"/>
              <a:ea typeface="SamsungOne 700" panose="020B0803030303020204" pitchFamily="34" charset="0"/>
              <a:sym typeface="+mn-ea"/>
            </a:rPr>
            <a:t>4.1.2 Benefits</a:t>
          </a:r>
        </a:p>
      </dsp:txBody>
      <dsp:txXfrm>
        <a:off x="4243914" y="0"/>
        <a:ext cx="3538962" cy="747937"/>
      </dsp:txXfrm>
    </dsp:sp>
    <dsp:sp modelId="{6B4C860A-DBDB-4F25-AEE7-078D55D197F8}">
      <dsp:nvSpPr>
        <dsp:cNvPr id="0" name=""/>
        <dsp:cNvSpPr/>
      </dsp:nvSpPr>
      <dsp:spPr>
        <a:xfrm>
          <a:off x="4243914" y="1510317"/>
          <a:ext cx="259978" cy="259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39F7E-C594-4A33-A548-FC053A5E74C0}">
      <dsp:nvSpPr>
        <dsp:cNvPr id="0" name=""/>
        <dsp:cNvSpPr/>
      </dsp:nvSpPr>
      <dsp:spPr bwMode="white">
        <a:xfrm>
          <a:off x="4491641" y="1337301"/>
          <a:ext cx="3291234" cy="606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Giám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sát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môi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trường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91641" y="1337301"/>
        <a:ext cx="3291234" cy="606010"/>
      </dsp:txXfrm>
    </dsp:sp>
    <dsp:sp modelId="{E2D49713-C487-4217-897C-F1AC5452D8AE}">
      <dsp:nvSpPr>
        <dsp:cNvPr id="0" name=""/>
        <dsp:cNvSpPr/>
      </dsp:nvSpPr>
      <dsp:spPr>
        <a:xfrm>
          <a:off x="4243914" y="2116328"/>
          <a:ext cx="259978" cy="259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4A2BD-9153-4BF1-97C2-56D067BD9B4D}">
      <dsp:nvSpPr>
        <dsp:cNvPr id="0" name=""/>
        <dsp:cNvSpPr/>
      </dsp:nvSpPr>
      <dsp:spPr bwMode="white">
        <a:xfrm>
          <a:off x="4491641" y="1943312"/>
          <a:ext cx="3291234" cy="606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kiệm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lượng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91641" y="1943312"/>
        <a:ext cx="3291234" cy="606010"/>
      </dsp:txXfrm>
    </dsp:sp>
    <dsp:sp modelId="{86D5968F-5D14-425C-BC01-D9BACC060D2B}">
      <dsp:nvSpPr>
        <dsp:cNvPr id="0" name=""/>
        <dsp:cNvSpPr/>
      </dsp:nvSpPr>
      <dsp:spPr>
        <a:xfrm>
          <a:off x="4243914" y="2722338"/>
          <a:ext cx="259978" cy="259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AE0DB-A52C-41DB-8B6A-88727B61E0E2}">
      <dsp:nvSpPr>
        <dsp:cNvPr id="0" name=""/>
        <dsp:cNvSpPr/>
      </dsp:nvSpPr>
      <dsp:spPr bwMode="white">
        <a:xfrm>
          <a:off x="4491641" y="2549322"/>
          <a:ext cx="3291234" cy="606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Điều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khiển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từ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xa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91641" y="2549322"/>
        <a:ext cx="3291234" cy="606010"/>
      </dsp:txXfrm>
    </dsp:sp>
    <dsp:sp modelId="{992CBC9E-1B47-4404-AA63-0E7540A5B626}">
      <dsp:nvSpPr>
        <dsp:cNvPr id="0" name=""/>
        <dsp:cNvSpPr/>
      </dsp:nvSpPr>
      <dsp:spPr>
        <a:xfrm>
          <a:off x="4243914" y="3328349"/>
          <a:ext cx="259978" cy="259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6C903-4777-4B98-AB3E-43FC08D67289}">
      <dsp:nvSpPr>
        <dsp:cNvPr id="0" name=""/>
        <dsp:cNvSpPr/>
      </dsp:nvSpPr>
      <dsp:spPr bwMode="white">
        <a:xfrm>
          <a:off x="4491641" y="3155333"/>
          <a:ext cx="3291234" cy="606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4.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Khả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mở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rộng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91641" y="3155333"/>
        <a:ext cx="3291234" cy="606010"/>
      </dsp:txXfrm>
    </dsp:sp>
    <dsp:sp modelId="{63C9150E-F214-47AC-B12F-E02E2DC90E5C}">
      <dsp:nvSpPr>
        <dsp:cNvPr id="0" name=""/>
        <dsp:cNvSpPr/>
      </dsp:nvSpPr>
      <dsp:spPr>
        <a:xfrm>
          <a:off x="4243914" y="3934360"/>
          <a:ext cx="259978" cy="259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C6160-1355-4127-A5C0-2172F5B58998}">
      <dsp:nvSpPr>
        <dsp:cNvPr id="0" name=""/>
        <dsp:cNvSpPr/>
      </dsp:nvSpPr>
      <dsp:spPr bwMode="white">
        <a:xfrm>
          <a:off x="4491641" y="3761344"/>
          <a:ext cx="3291234" cy="606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</a:t>
          </a:r>
          <a:r>
            <a:rPr lang="en-US" sz="1900" b="0" kern="12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sz="19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900" b="0" kern="1200" dirty="0" err="1">
              <a:latin typeface="Arial" panose="020B0604020202020204" pitchFamily="34" charset="0"/>
              <a:cs typeface="Arial" panose="020B0604020202020204" pitchFamily="34" charset="0"/>
            </a:rPr>
            <a:t>hợp</a:t>
          </a:r>
          <a:r>
            <a:rPr lang="en-US" sz="1900" b="0" kern="1200" dirty="0">
              <a:latin typeface="Arial" panose="020B0604020202020204" pitchFamily="34" charset="0"/>
              <a:cs typeface="Arial" panose="020B0604020202020204" pitchFamily="34" charset="0"/>
            </a:rPr>
            <a:t> IoT</a:t>
          </a:r>
        </a:p>
      </dsp:txBody>
      <dsp:txXfrm>
        <a:off x="4491641" y="3761344"/>
        <a:ext cx="3291234" cy="606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24BC0-0B8D-42E9-A25F-7CA5AD90CCA1}">
      <dsp:nvSpPr>
        <dsp:cNvPr id="0" name=""/>
        <dsp:cNvSpPr/>
      </dsp:nvSpPr>
      <dsp:spPr bwMode="white">
        <a:xfrm>
          <a:off x="0" y="266699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hợp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thêm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cảm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biến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66699"/>
        <a:ext cx="2539999" cy="1524000"/>
      </dsp:txXfrm>
    </dsp:sp>
    <dsp:sp modelId="{A3974D1E-D32E-47DA-BFE3-BD66226FC69C}">
      <dsp:nvSpPr>
        <dsp:cNvPr id="0" name=""/>
        <dsp:cNvSpPr/>
      </dsp:nvSpPr>
      <dsp:spPr bwMode="white">
        <a:xfrm>
          <a:off x="2794000" y="266699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Tự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động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minh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94000" y="266699"/>
        <a:ext cx="2539999" cy="1524000"/>
      </dsp:txXfrm>
    </dsp:sp>
    <dsp:sp modelId="{D62CCB3D-C0B5-4702-B0E7-2BCC3AC6BED6}">
      <dsp:nvSpPr>
        <dsp:cNvPr id="0" name=""/>
        <dsp:cNvSpPr/>
      </dsp:nvSpPr>
      <dsp:spPr bwMode="white">
        <a:xfrm>
          <a:off x="5587999" y="266699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Ứng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dụng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di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động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87999" y="266699"/>
        <a:ext cx="2539999" cy="1524000"/>
      </dsp:txXfrm>
    </dsp:sp>
    <dsp:sp modelId="{65DCAB72-4323-4909-83B5-EA97756B63D0}">
      <dsp:nvSpPr>
        <dsp:cNvPr id="0" name=""/>
        <dsp:cNvSpPr/>
      </dsp:nvSpPr>
      <dsp:spPr bwMode="white">
        <a:xfrm>
          <a:off x="0" y="2044700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4.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Tăng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cường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bảo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mật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044700"/>
        <a:ext cx="2539999" cy="1524000"/>
      </dsp:txXfrm>
    </dsp:sp>
    <dsp:sp modelId="{52FDF2A5-21FC-4943-A856-33657F608538}">
      <dsp:nvSpPr>
        <dsp:cNvPr id="0" name=""/>
        <dsp:cNvSpPr/>
      </dsp:nvSpPr>
      <dsp:spPr bwMode="white">
        <a:xfrm>
          <a:off x="2794000" y="2044700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5.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hợp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nền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tảng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IoT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khác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94000" y="2044700"/>
        <a:ext cx="2539999" cy="1524000"/>
      </dsp:txXfrm>
    </dsp:sp>
    <dsp:sp modelId="{1B4DC973-79D4-4F1D-A707-E38C1D9CC592}">
      <dsp:nvSpPr>
        <dsp:cNvPr id="0" name=""/>
        <dsp:cNvSpPr/>
      </dsp:nvSpPr>
      <dsp:spPr bwMode="white">
        <a:xfrm>
          <a:off x="5587999" y="2044700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en-US" sz="2800" kern="1200" dirty="0"/>
            <a:t>6. </a:t>
          </a:r>
          <a:r>
            <a:rPr alt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Cải</a:t>
          </a:r>
          <a:r>
            <a:rPr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thiện</a:t>
          </a:r>
          <a:r>
            <a:rPr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giao</a:t>
          </a:r>
          <a:r>
            <a:rPr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diện</a:t>
          </a:r>
          <a:r>
            <a:rPr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alt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dùng</a:t>
          </a:r>
          <a:endParaRPr alt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87999" y="2044700"/>
        <a:ext cx="2539999" cy="15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#1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horzAlign" val="ctr"/>
          <dgm:param type="vertAlign" val="t"/>
          <dgm:param type="nodeVertAlign" val="t"/>
          <dgm:param type="fallback" val="1D"/>
        </dgm:alg>
      </dgm:if>
      <dgm:else name="Name2">
        <dgm:alg type="hierChild">
          <dgm:param type="linDir" val="fromR"/>
          <dgm:param type="horzAlign" val="ctr"/>
          <dgm:param type="vertAlign" val="t"/>
          <dgm:param type="nodeVertAlign" val="t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parTxLTRAlign" val="l"/>
                    <dgm:param type="txAnchorVertCh" val="mid"/>
                  </dgm:alg>
                </dgm:if>
                <dgm:else name="Name10">
                  <dgm:alg type="tx">
                    <dgm:param type="parTxLTRAlign" val="r"/>
                    <dgm:param type="txAnchorVertCh" val="mid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linDir" val="fromT"/>
              <dgm:param type="chAlign" val="r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parTxLTRAlign" val="l"/>
                          <dgm:param type="txAnchorVertCh" val="mid"/>
                        </dgm:alg>
                      </dgm:if>
                      <dgm:else name="Name18">
                        <dgm:alg type="tx">
                          <dgm:param type="parTxLTRAlign" val="r"/>
                          <dgm:param type="txAnchorVertCh" val="mid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57C17-E6FD-4AF5-A787-31E9CCE99A85}" type="datetimeFigureOut">
              <a:rPr lang="ko-KR" altLang="en-US" smtClean="0"/>
              <a:t>2024-08-22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C55F-00F1-4985-9065-F2D92AE05D0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/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6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720000" y="3551768"/>
            <a:ext cx="6837808" cy="276860"/>
          </a:xfrm>
        </p:spPr>
        <p:txBody>
          <a:bodyPr/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Team 12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39407" y="1701090"/>
            <a:ext cx="8325298" cy="861695"/>
          </a:xfrm>
        </p:spPr>
        <p:txBody>
          <a:bodyPr wrap="square"/>
          <a:lstStyle/>
          <a:p>
            <a:pPr algn="ctr"/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NGHIÊN CỨU THIẾT KẾ XÂY DỰNG HỆ THỐNG NHÀ THÔNG MINH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240" y="1171575"/>
            <a:ext cx="6837680" cy="276860"/>
          </a:xfrm>
        </p:spPr>
        <p:txBody>
          <a:bodyPr wrap="square"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3.3. Hardware Implementation</a:t>
            </a:r>
            <a:r>
              <a:rPr lang="en-US" altLang="ko-KR" b="1" dirty="0">
                <a:solidFill>
                  <a:srgbClr val="1D41D5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	</a:t>
            </a:r>
            <a:endParaRPr lang="en-US" altLang="ko-KR" b="1" dirty="0">
              <a:solidFill>
                <a:srgbClr val="1D41D5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n-US" altLang="ko-KR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3: Results</a:t>
            </a:r>
            <a:endParaRPr lang="ko-KR" alt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77239" y="1535430"/>
            <a:ext cx="8411585" cy="566420"/>
          </a:xfrm>
        </p:spPr>
        <p:txBody>
          <a:bodyPr/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Raspberry Pi 4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Raspberry Pi OS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DHT11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đèn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GPIO.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62580" y="939799"/>
            <a:ext cx="3634105" cy="66541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171825" y="6083934"/>
            <a:ext cx="316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1FAB0-F9ED-4B1E-927F-E8A3846E2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0" b="11992"/>
          <a:stretch/>
        </p:blipFill>
        <p:spPr>
          <a:xfrm>
            <a:off x="1352549" y="2449829"/>
            <a:ext cx="6654166" cy="3634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240" y="1171575"/>
            <a:ext cx="6837680" cy="276860"/>
          </a:xfrm>
        </p:spPr>
        <p:txBody>
          <a:bodyPr wrap="square"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3.4. Data Visualization</a:t>
            </a:r>
            <a:endParaRPr lang="en-US" altLang="ko-KR" b="1" dirty="0">
              <a:solidFill>
                <a:schemeClr val="tx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n-US" altLang="ko-KR" b="1" dirty="0">
                <a:solidFill>
                  <a:srgbClr val="1D41D5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	</a:t>
            </a:r>
            <a:endParaRPr lang="en-US" altLang="ko-KR" b="1" dirty="0">
              <a:solidFill>
                <a:srgbClr val="1D41D5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n-US" altLang="ko-KR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3: Results</a:t>
            </a:r>
            <a:endParaRPr lang="ko-KR" alt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77240" y="1535430"/>
            <a:ext cx="8009255" cy="509270"/>
          </a:xfrm>
        </p:spPr>
        <p:txBody>
          <a:bodyPr/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tạm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ThingSpeak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8" r="19056"/>
          <a:stretch>
            <a:fillRect/>
          </a:stretch>
        </p:blipFill>
        <p:spPr>
          <a:xfrm>
            <a:off x="838480" y="2131695"/>
            <a:ext cx="5132466" cy="37324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2" r="53679"/>
          <a:stretch>
            <a:fillRect/>
          </a:stretch>
        </p:blipFill>
        <p:spPr>
          <a:xfrm>
            <a:off x="5772210" y="2001203"/>
            <a:ext cx="3653842" cy="2044102"/>
          </a:xfrm>
          <a:prstGeom prst="rect">
            <a:avLst/>
          </a:prstGeom>
          <a:ln>
            <a:noFill/>
          </a:ln>
        </p:spPr>
      </p:pic>
      <p:pic>
        <p:nvPicPr>
          <p:cNvPr id="7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6" r="23990"/>
          <a:stretch>
            <a:fillRect/>
          </a:stretch>
        </p:blipFill>
        <p:spPr>
          <a:xfrm>
            <a:off x="5861642" y="4132300"/>
            <a:ext cx="3564410" cy="197324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240" y="1171575"/>
            <a:ext cx="6837680" cy="276860"/>
          </a:xfrm>
        </p:spPr>
        <p:txBody>
          <a:bodyPr wrap="square">
            <a:no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3.5. Testing and Improvements</a:t>
            </a:r>
            <a:endParaRPr lang="en-US" altLang="ko-KR" b="1" dirty="0">
              <a:solidFill>
                <a:schemeClr val="tx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n-US" altLang="ko-KR" b="1">
                <a:solidFill>
                  <a:srgbClr val="1D41D5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	</a:t>
            </a:r>
            <a:endParaRPr lang="en-US" altLang="ko-KR" b="1" dirty="0">
              <a:solidFill>
                <a:srgbClr val="1D41D5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n-US" altLang="ko-KR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3: Results</a:t>
            </a:r>
            <a:endParaRPr lang="ko-KR" altLang="en-US" sz="18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4662043"/>
              </p:ext>
            </p:extLst>
          </p:nvPr>
        </p:nvGraphicFramePr>
        <p:xfrm>
          <a:off x="887095" y="1725295"/>
          <a:ext cx="8128000" cy="4412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240" y="1171575"/>
            <a:ext cx="6837680" cy="276860"/>
          </a:xfrm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SamsungOne 700" panose="020B0803030303020204" pitchFamily="34" charset="0"/>
                <a:ea typeface="SamsungOne 700" panose="020B0803030303020204" pitchFamily="34" charset="0"/>
                <a:sym typeface="+mn-ea"/>
              </a:rPr>
              <a:t>4.1. Accomplishments and Benefits</a:t>
            </a:r>
            <a:r>
              <a:rPr lang="en-US" altLang="ko-KR" b="1">
                <a:solidFill>
                  <a:srgbClr val="1D41D5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	</a:t>
            </a:r>
            <a:endParaRPr lang="en-US" altLang="ko-KR" b="1" dirty="0">
              <a:solidFill>
                <a:srgbClr val="1D41D5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n-US" altLang="ko-KR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4: Projected Impact</a:t>
            </a:r>
            <a:endParaRPr lang="ko-KR" altLang="en-US" sz="18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1558171"/>
              </p:ext>
            </p:extLst>
          </p:nvPr>
        </p:nvGraphicFramePr>
        <p:xfrm>
          <a:off x="796290" y="1623060"/>
          <a:ext cx="8310880" cy="437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570989" y="4916487"/>
            <a:ext cx="29622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240" y="1171575"/>
            <a:ext cx="6837680" cy="276860"/>
          </a:xfrm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SamsungOne 700" panose="020B0803030303020204" pitchFamily="34" charset="0"/>
                <a:ea typeface="SamsungOne 700" panose="020B0803030303020204" pitchFamily="34" charset="0"/>
                <a:sym typeface="+mn-ea"/>
              </a:rPr>
              <a:t>4.2. Future Improvements</a:t>
            </a:r>
            <a:endParaRPr lang="en-US" altLang="ko-KR" dirty="0">
              <a:solidFill>
                <a:schemeClr val="tx1"/>
              </a:solidFill>
              <a:latin typeface="SamsungOne 700" panose="020B0803030303020204" pitchFamily="34" charset="0"/>
              <a:ea typeface="SamsungOne 700" panose="020B0803030303020204" pitchFamily="34" charset="0"/>
            </a:endParaRPr>
          </a:p>
          <a:p>
            <a:r>
              <a:rPr lang="en-US" altLang="ko-KR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4: Projected Impact</a:t>
            </a:r>
            <a:endParaRPr lang="ko-KR" altLang="en-US" sz="18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45415370"/>
              </p:ext>
            </p:extLst>
          </p:nvPr>
        </p:nvGraphicFramePr>
        <p:xfrm>
          <a:off x="887095" y="1795145"/>
          <a:ext cx="8128000" cy="383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710565" y="1892300"/>
            <a:ext cx="4093210" cy="1509070"/>
            <a:chOff x="4181256" y="3224809"/>
            <a:chExt cx="4379913" cy="1508682"/>
          </a:xfrm>
        </p:grpSpPr>
        <p:sp>
          <p:nvSpPr>
            <p:cNvPr id="5" name="직사각형 4"/>
            <p:cNvSpPr/>
            <p:nvPr/>
          </p:nvSpPr>
          <p:spPr>
            <a:xfrm>
              <a:off x="4364136" y="3226087"/>
              <a:ext cx="4197033" cy="276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1. Introduction 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61899" y="3641572"/>
              <a:ext cx="3400417" cy="10919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1.1. Background Information	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1.2. Motivation and Objective	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1.3. Members and Role Assignments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1.4. Schedule and Milestones</a:t>
              </a:r>
            </a:p>
          </p:txBody>
        </p:sp>
      </p:grpSp>
      <p:grpSp>
        <p:nvGrpSpPr>
          <p:cNvPr id="8" name="Group 1"/>
          <p:cNvGrpSpPr/>
          <p:nvPr/>
        </p:nvGrpSpPr>
        <p:grpSpPr>
          <a:xfrm>
            <a:off x="4951366" y="1737038"/>
            <a:ext cx="4379913" cy="1525473"/>
            <a:chOff x="4181256" y="3224809"/>
            <a:chExt cx="4379913" cy="1525473"/>
          </a:xfrm>
        </p:grpSpPr>
        <p:sp>
          <p:nvSpPr>
            <p:cNvPr id="9" name="직사각형 37"/>
            <p:cNvSpPr/>
            <p:nvPr/>
          </p:nvSpPr>
          <p:spPr>
            <a:xfrm>
              <a:off x="4364136" y="3226052"/>
              <a:ext cx="4197033" cy="276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2. Project Execution</a:t>
              </a:r>
            </a:p>
          </p:txBody>
        </p:sp>
        <p:sp>
          <p:nvSpPr>
            <p:cNvPr id="10" name="직사각형 38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1" name="직사각형 39"/>
            <p:cNvSpPr/>
            <p:nvPr/>
          </p:nvSpPr>
          <p:spPr>
            <a:xfrm>
              <a:off x="4761972" y="3658082"/>
              <a:ext cx="3400417" cy="1092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2.1. IoT Service Model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2.2. Data Processing	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2.3. Service Implementation	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2.4. System Designe</a:t>
              </a:r>
            </a:p>
          </p:txBody>
        </p:sp>
      </p:grpSp>
      <p:grpSp>
        <p:nvGrpSpPr>
          <p:cNvPr id="12" name="Group 1"/>
          <p:cNvGrpSpPr/>
          <p:nvPr/>
        </p:nvGrpSpPr>
        <p:grpSpPr>
          <a:xfrm>
            <a:off x="710565" y="4172585"/>
            <a:ext cx="4093210" cy="2017071"/>
            <a:chOff x="4181256" y="3224809"/>
            <a:chExt cx="4379913" cy="2016552"/>
          </a:xfrm>
        </p:grpSpPr>
        <p:sp>
          <p:nvSpPr>
            <p:cNvPr id="13" name="직사각형 37"/>
            <p:cNvSpPr/>
            <p:nvPr/>
          </p:nvSpPr>
          <p:spPr>
            <a:xfrm>
              <a:off x="4364136" y="3226087"/>
              <a:ext cx="4197033" cy="276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3. Results</a:t>
              </a:r>
            </a:p>
          </p:txBody>
        </p:sp>
        <p:sp>
          <p:nvSpPr>
            <p:cNvPr id="14" name="직사각형 38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5" name="직사각형 39"/>
            <p:cNvSpPr/>
            <p:nvPr/>
          </p:nvSpPr>
          <p:spPr>
            <a:xfrm>
              <a:off x="4761899" y="3641572"/>
              <a:ext cx="3400417" cy="1599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3.1. Data Acquisition (Sensor, Actuator, Controller)	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3.2. Network and Communication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3.3. Hardware Implementation	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3.4. Data Visualization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D41D5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3.5. Testing and Improvements</a:t>
              </a:r>
            </a:p>
          </p:txBody>
        </p:sp>
      </p:grpSp>
      <p:sp>
        <p:nvSpPr>
          <p:cNvPr id="16" name="직사각형 133"/>
          <p:cNvSpPr/>
          <p:nvPr/>
        </p:nvSpPr>
        <p:spPr>
          <a:xfrm>
            <a:off x="710836" y="357668"/>
            <a:ext cx="8508320" cy="307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NGHIÊN CỨU THIẾT KẾ XÂY DỰNG HỆ THỐNG NHÀ THÔNG MINH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51366" y="4172836"/>
            <a:ext cx="4379913" cy="923493"/>
            <a:chOff x="4181256" y="3224809"/>
            <a:chExt cx="4379913" cy="923493"/>
          </a:xfrm>
        </p:grpSpPr>
        <p:sp>
          <p:nvSpPr>
            <p:cNvPr id="3" name="직사각형 37"/>
            <p:cNvSpPr/>
            <p:nvPr/>
          </p:nvSpPr>
          <p:spPr>
            <a:xfrm>
              <a:off x="4364136" y="3226052"/>
              <a:ext cx="4197033" cy="276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4. Projected Impact</a:t>
              </a:r>
            </a:p>
          </p:txBody>
        </p:sp>
        <p:sp>
          <p:nvSpPr>
            <p:cNvPr id="17" name="직사각형 38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8" name="직사각형 39"/>
            <p:cNvSpPr/>
            <p:nvPr/>
          </p:nvSpPr>
          <p:spPr>
            <a:xfrm>
              <a:off x="4761972" y="3640937"/>
              <a:ext cx="3400417" cy="507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D41D5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4.1. Accomplishments and Benefits	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D41D5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4.2. Future 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300" y="1171361"/>
            <a:ext cx="6837808" cy="276860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1.1 Background Information</a:t>
            </a:r>
            <a:r>
              <a:rPr lang="en-US" altLang="ko-KR" b="1" dirty="0">
                <a:solidFill>
                  <a:srgbClr val="1D41D5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	</a:t>
            </a:r>
            <a:r>
              <a:rPr lang="en-US" altLang="ko-KR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1: Introduction</a:t>
            </a:r>
            <a:endParaRPr lang="ko-KR" altLang="en-US" sz="18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967740" y="2820670"/>
            <a:ext cx="7640320" cy="914400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Chúng em tham gia với mong muốn được học hỏi, làm quen và nâng cao trình độ với lĩnh vực IOT </a:t>
            </a:r>
          </a:p>
          <a:p>
            <a:pPr marL="177800" lvl="1" indent="0">
              <a:buNone/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với mục tiêu có được những kiến thức và trải nghiệm quý báu từ khóa học.</a:t>
            </a:r>
          </a:p>
        </p:txBody>
      </p:sp>
      <p:sp>
        <p:nvSpPr>
          <p:cNvPr id="18" name="텍스트 개체 틀 6"/>
          <p:cNvSpPr>
            <a:spLocks noGrp="1"/>
          </p:cNvSpPr>
          <p:nvPr/>
        </p:nvSpPr>
        <p:spPr>
          <a:xfrm>
            <a:off x="869950" y="1448435"/>
            <a:ext cx="7640320" cy="945515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Nhóm gồm các sinh viên đến từ Trường Đại học Thủy lợi, tham gia chương trình SIC với tinh thần </a:t>
            </a:r>
          </a:p>
          <a:p>
            <a:pPr marL="177800" lvl="1" indent="0">
              <a:buNone/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học hỏi và trải nghiệm về lĩnh vực  khoa học công nghệ nói chung và IOT nói riêng.</a:t>
            </a:r>
          </a:p>
        </p:txBody>
      </p:sp>
      <p:sp>
        <p:nvSpPr>
          <p:cNvPr id="19" name="텍스트 개체 틀 6"/>
          <p:cNvSpPr>
            <a:spLocks noGrp="1"/>
          </p:cNvSpPr>
          <p:nvPr/>
        </p:nvSpPr>
        <p:spPr>
          <a:xfrm>
            <a:off x="869950" y="4161790"/>
            <a:ext cx="7640320" cy="1971675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SIC081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1&gt;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Đặng Trần Đạt (Trưởng nhóm)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SIC0815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Nguyễn Lê Đăng Dương +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SIC0811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Đặng Trần Đạt: Thiết lập hệ quản trị cơ sở dữ liệu MariaDB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SIC0103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Nguyễn Văn Linh +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SIC0053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Nguyễn Hoàng Long: Triển khai dịch vụ web Flask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SIC0023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Thái Văn Huy+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SIC0026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Phạm Duy Hiệp: Xây dựng trung tâm hiển thị và trực quan hóa thông tin qua ThingSpeak</a:t>
            </a:r>
          </a:p>
        </p:txBody>
      </p:sp>
      <p:sp>
        <p:nvSpPr>
          <p:cNvPr id="20" name="텍스트 개체 틀 3"/>
          <p:cNvSpPr>
            <a:spLocks noGrp="1"/>
          </p:cNvSpPr>
          <p:nvPr/>
        </p:nvSpPr>
        <p:spPr>
          <a:xfrm>
            <a:off x="450215" y="2556510"/>
            <a:ext cx="6837680" cy="291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1.2 Motivation and Objective</a:t>
            </a:r>
            <a:r>
              <a:rPr lang="en-US" altLang="ko-KR" b="1">
                <a:solidFill>
                  <a:srgbClr val="1D41D5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	</a:t>
            </a:r>
            <a:r>
              <a:rPr lang="en-US" altLang="ko-KR" dirty="0"/>
              <a:t> </a:t>
            </a:r>
          </a:p>
        </p:txBody>
      </p:sp>
      <p:sp>
        <p:nvSpPr>
          <p:cNvPr id="21" name="텍스트 개체 틀 3"/>
          <p:cNvSpPr>
            <a:spLocks noGrp="1"/>
          </p:cNvSpPr>
          <p:nvPr/>
        </p:nvSpPr>
        <p:spPr>
          <a:xfrm>
            <a:off x="523300" y="3941231"/>
            <a:ext cx="6837808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1.3 Member and Role Assignments</a:t>
            </a:r>
            <a:r>
              <a:rPr lang="en-US" altLang="ko-KR" b="1" dirty="0">
                <a:solidFill>
                  <a:srgbClr val="1D41D5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	</a:t>
            </a:r>
            <a:r>
              <a:rPr lang="en-US" altLang="ko-KR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240" y="1315720"/>
            <a:ext cx="6837680" cy="352425"/>
          </a:xfrm>
        </p:spPr>
        <p:txBody>
          <a:bodyPr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1.4. Schedule and Milestones</a:t>
            </a:r>
            <a:endParaRPr lang="en-US" altLang="ko-KR" b="1" dirty="0">
              <a:solidFill>
                <a:schemeClr val="tx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n-US" altLang="ko-KR" b="1" dirty="0">
                <a:solidFill>
                  <a:srgbClr val="1D41D5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	</a:t>
            </a:r>
            <a:r>
              <a:rPr lang="en-US" altLang="ko-KR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1: Introduction</a:t>
            </a:r>
            <a:endParaRPr lang="ko-KR" altLang="en-US" sz="18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95063581"/>
              </p:ext>
            </p:extLst>
          </p:nvPr>
        </p:nvGraphicFramePr>
        <p:xfrm>
          <a:off x="977900" y="2322195"/>
          <a:ext cx="7946390" cy="3527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513080" y="1750060"/>
            <a:ext cx="832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240" y="1171575"/>
            <a:ext cx="6837680" cy="276860"/>
          </a:xfrm>
        </p:spPr>
        <p:txBody>
          <a:bodyPr wrap="square">
            <a:no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2.1. IoT Service Model</a:t>
            </a:r>
            <a:endParaRPr lang="en-US" altLang="ko-KR" b="1" dirty="0">
              <a:solidFill>
                <a:srgbClr val="1D41D5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n-US" altLang="ko-KR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2: Project Execution</a:t>
            </a:r>
            <a:endParaRPr lang="ko-KR" alt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7540" y="1549082"/>
            <a:ext cx="8055610" cy="1094740"/>
          </a:xfrm>
        </p:spPr>
        <p:txBody>
          <a:bodyPr/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IoT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giám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qua web:</a:t>
            </a:r>
          </a:p>
          <a:p>
            <a:pPr lvl="1"/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giám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ngôi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/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đèn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quạt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35" y="2744470"/>
            <a:ext cx="7397115" cy="3562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240" y="1421765"/>
            <a:ext cx="6837680" cy="276860"/>
          </a:xfrm>
        </p:spPr>
        <p:txBody>
          <a:bodyPr wrap="square">
            <a:no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2.2. Data Processing</a:t>
            </a:r>
            <a:endParaRPr lang="en-US" altLang="ko-KR" b="1" dirty="0">
              <a:solidFill>
                <a:schemeClr val="tx1"/>
              </a:solidFill>
              <a:latin typeface="SamsungOne 400" panose="020B0503030303020204" pitchFamily="34" charset="0"/>
              <a:ea typeface="SamsungOne 400" panose="020B0503030303020204" pitchFamily="34" charset="0"/>
              <a:sym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2: Project Execution</a:t>
            </a:r>
            <a:endParaRPr lang="ko-KR" alt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81050" y="1910080"/>
            <a:ext cx="7759065" cy="1094740"/>
          </a:xfrm>
        </p:spPr>
        <p:txBody>
          <a:bodyPr/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Raspberry Pi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텍스트 개체 틀 3"/>
          <p:cNvSpPr>
            <a:spLocks noGrp="1"/>
          </p:cNvSpPr>
          <p:nvPr/>
        </p:nvSpPr>
        <p:spPr>
          <a:xfrm>
            <a:off x="523240" y="3216275"/>
            <a:ext cx="683768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2.3. Service Implementation</a:t>
            </a:r>
            <a:r>
              <a:rPr lang="en-US" altLang="ko-KR" dirty="0"/>
              <a:t> </a:t>
            </a:r>
          </a:p>
        </p:txBody>
      </p:sp>
      <p:sp>
        <p:nvSpPr>
          <p:cNvPr id="7" name="Text Placeholder 1"/>
          <p:cNvSpPr/>
          <p:nvPr/>
        </p:nvSpPr>
        <p:spPr>
          <a:xfrm>
            <a:off x="704850" y="3886200"/>
            <a:ext cx="8055610" cy="1875155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giám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Giám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Thingspeak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IoT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Thingspeak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đám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mây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240" y="1296670"/>
            <a:ext cx="6837680" cy="276860"/>
          </a:xfrm>
        </p:spPr>
        <p:txBody>
          <a:bodyPr wrap="square"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2.4. System Design</a:t>
            </a:r>
            <a:endParaRPr lang="en-US" altLang="ko-KR" b="1" dirty="0">
              <a:solidFill>
                <a:schemeClr val="tx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endParaRPr lang="en-US" altLang="ko-KR" b="1" dirty="0">
              <a:solidFill>
                <a:schemeClr val="tx1"/>
              </a:solidFill>
              <a:latin typeface="SamsungOne 400" panose="020B0503030303020204" pitchFamily="34" charset="0"/>
              <a:ea typeface="SamsungOne 400" panose="020B0503030303020204" pitchFamily="34" charset="0"/>
              <a:sym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2: Project Execution</a:t>
            </a:r>
            <a:endParaRPr lang="ko-KR" altLang="en-US" sz="1800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105555194"/>
              </p:ext>
            </p:extLst>
          </p:nvPr>
        </p:nvGraphicFramePr>
        <p:xfrm>
          <a:off x="887095" y="3729318"/>
          <a:ext cx="8128000" cy="2268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514896764"/>
              </p:ext>
            </p:extLst>
          </p:nvPr>
        </p:nvGraphicFramePr>
        <p:xfrm>
          <a:off x="887095" y="1835448"/>
          <a:ext cx="8128000" cy="1858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240" y="1171575"/>
            <a:ext cx="6837680" cy="276860"/>
          </a:xfrm>
        </p:spPr>
        <p:txBody>
          <a:bodyPr wrap="square">
            <a:no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3.1. Data Acquisition (Sensor, Actuator, Controller)</a:t>
            </a:r>
            <a:r>
              <a:rPr lang="en-US" altLang="ko-KR" b="1">
                <a:solidFill>
                  <a:srgbClr val="1D41D5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	</a:t>
            </a:r>
            <a:endParaRPr lang="en-US" altLang="ko-KR" b="1" dirty="0">
              <a:solidFill>
                <a:srgbClr val="1D41D5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n-US" altLang="ko-KR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3: Results</a:t>
            </a:r>
            <a:endParaRPr lang="ko-KR" alt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7540" y="1550670"/>
            <a:ext cx="8055610" cy="566420"/>
          </a:xfrm>
        </p:spPr>
        <p:txBody>
          <a:bodyPr/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MariaDB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IoT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Thingspeak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63"/>
          <a:stretch>
            <a:fillRect/>
          </a:stretch>
        </p:blipFill>
        <p:spPr>
          <a:xfrm>
            <a:off x="786765" y="2242185"/>
            <a:ext cx="3240405" cy="30473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9727" r="20131"/>
          <a:stretch>
            <a:fillRect/>
          </a:stretch>
        </p:blipFill>
        <p:spPr>
          <a:xfrm>
            <a:off x="4337050" y="2242185"/>
            <a:ext cx="4356100" cy="30473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226050" y="5414645"/>
            <a:ext cx="2869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2.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Nền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tảng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IoT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Thingspeak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246505" y="5414645"/>
            <a:ext cx="2780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1.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Cơ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sở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dữ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liệu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MariaDB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23240" y="1085215"/>
            <a:ext cx="6837680" cy="276860"/>
          </a:xfrm>
        </p:spPr>
        <p:txBody>
          <a:bodyPr wrap="square">
            <a:no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3.2. Network and Communication</a:t>
            </a:r>
            <a:endParaRPr lang="en-US" altLang="ko-KR" b="1" dirty="0">
              <a:solidFill>
                <a:schemeClr val="tx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n-US" altLang="ko-KR" b="1">
                <a:solidFill>
                  <a:srgbClr val="1D41D5"/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+mn-ea"/>
              </a:rPr>
              <a:t>	</a:t>
            </a:r>
            <a:endParaRPr lang="en-US" altLang="ko-KR" b="1" dirty="0">
              <a:solidFill>
                <a:srgbClr val="1D41D5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n-US" altLang="ko-KR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49580" y="384810"/>
            <a:ext cx="7557135" cy="276860"/>
          </a:xfrm>
        </p:spPr>
        <p:txBody>
          <a:bodyPr wrap="square"/>
          <a:lstStyle/>
          <a:p>
            <a:r>
              <a:rPr lang="en-US" altLang="ko-KR" sz="1800" dirty="0"/>
              <a:t>UNIT 3: Results</a:t>
            </a:r>
            <a:endParaRPr lang="ko-KR" alt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7540" y="1448435"/>
            <a:ext cx="8844280" cy="142240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Wi-Fi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Internet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MariaDB, Flask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IoT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Thingspeak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HTTP.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Raspberry Pi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database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MariaDB.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webFlask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đèn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quạt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" r="7789"/>
          <a:stretch>
            <a:fillRect/>
          </a:stretch>
        </p:blipFill>
        <p:spPr>
          <a:xfrm>
            <a:off x="795655" y="2736215"/>
            <a:ext cx="4963160" cy="356616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642" y="2735580"/>
            <a:ext cx="2961528" cy="3566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2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3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4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5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2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3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4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9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0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1285</Words>
  <Application>Microsoft Office PowerPoint</Application>
  <PresentationFormat>Custom</PresentationFormat>
  <Paragraphs>123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15</vt:i4>
      </vt:variant>
    </vt:vector>
  </HeadingPairs>
  <TitlesOfParts>
    <vt:vector size="42" baseType="lpstr">
      <vt:lpstr>Times New Roman</vt:lpstr>
      <vt:lpstr>Wingdings</vt:lpstr>
      <vt:lpstr>SamsungOne 700</vt:lpstr>
      <vt:lpstr>Arial</vt:lpstr>
      <vt:lpstr>Samsung Sharp Sans</vt:lpstr>
      <vt:lpstr>Samsung Sharp Sans Bold</vt:lpstr>
      <vt:lpstr>SamsungOneKorean 400</vt:lpstr>
      <vt:lpstr>Malgun Gothic</vt:lpstr>
      <vt:lpstr>Calibri</vt:lpstr>
      <vt:lpstr>Malgun Gothic</vt:lpstr>
      <vt:lpstr>SamsungOne 400</vt:lpstr>
      <vt:lpstr>Arial Unicode MS</vt:lpstr>
      <vt:lpstr>Samsung Sharp Sans Medium</vt:lpstr>
      <vt:lpstr>SamsungOne 400C</vt:lpstr>
      <vt:lpstr>Office Theme</vt:lpstr>
      <vt:lpstr>9_Office Theme</vt:lpstr>
      <vt:lpstr>11_Office Theme</vt:lpstr>
      <vt:lpstr>12_Office Theme</vt:lpstr>
      <vt:lpstr>13_Office Theme</vt:lpstr>
      <vt:lpstr>14_Office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NGHIÊN CỨU THIẾT KẾ XÂY DỰNG HỆ THỐNG NHÀ THÔNG MINH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creator>Soon Yong Chang</dc:creator>
  <cp:lastModifiedBy>DANG TRAN DAT</cp:lastModifiedBy>
  <cp:revision>2103</cp:revision>
  <dcterms:created xsi:type="dcterms:W3CDTF">2019-07-06T14:12:00Z</dcterms:created>
  <dcterms:modified xsi:type="dcterms:W3CDTF">2024-08-22T07:41:58Z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B061E26BB7414DC4A4E0B171020E1589_13</vt:lpwstr>
  </property>
  <property fmtid="{D5CDD505-2E9C-101B-9397-08002B2CF9AE}" pid="3" name="KSOProductBuildVer">
    <vt:lpwstr>1033-12.2.0.13472</vt:lpwstr>
  </property>
</Properties>
</file>